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4"/>
  </p:sldMasterIdLst>
  <p:sldIdLst>
    <p:sldId id="256" r:id="rId5"/>
    <p:sldId id="257" r:id="rId6"/>
    <p:sldId id="258" r:id="rId7"/>
    <p:sldId id="259" r:id="rId8"/>
    <p:sldId id="260" r:id="rId9"/>
    <p:sldId id="261" r:id="rId10"/>
    <p:sldId id="275" r:id="rId11"/>
    <p:sldId id="262" r:id="rId12"/>
    <p:sldId id="274" r:id="rId13"/>
    <p:sldId id="264" r:id="rId14"/>
    <p:sldId id="265" r:id="rId15"/>
    <p:sldId id="266" r:id="rId16"/>
    <p:sldId id="267" r:id="rId17"/>
    <p:sldId id="269" r:id="rId18"/>
    <p:sldId id="276" r:id="rId19"/>
    <p:sldId id="272" r:id="rId20"/>
    <p:sldId id="273" r:id="rId21"/>
    <p:sldId id="277" r:id="rId22"/>
    <p:sldId id="263"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4B4B5C-ACF3-46DC-9CFA-E5DF2F4AD0A9}" v="608" dt="2022-02-22T04:00:58.678"/>
    <p1510:client id="{2887106C-6313-4BC4-AEC5-08BF7302D3CA}" v="169" dt="2022-02-22T03:28:10.264"/>
    <p1510:client id="{37868ED0-AE86-4E67-ADF1-DF5E700A6DBC}" v="558" dt="2022-03-07T20:58:50.540"/>
    <p1510:client id="{38425EA2-A318-4486-ABB7-30DEBB967DA4}" v="112" dt="2022-03-07T20:32:38.121"/>
    <p1510:client id="{3A31C9CD-9F9B-4229-945E-85DAAE1269E7}" v="495" dt="2022-03-07T19:30:47.321"/>
    <p1510:client id="{59815D9A-CC6B-424F-8E7C-057E2460A29C}" v="19" dt="2022-01-31T18:21:08.435"/>
    <p1510:client id="{6F49CED0-F143-4129-81D7-0171EE7C5928}" v="205" dt="2022-01-31T18:12:10.296"/>
    <p1510:client id="{71ACC4EA-B4EE-49FC-B84A-899B910568E9}" v="1572" dt="2022-01-31T19:51:33.847"/>
    <p1510:client id="{A6E1410E-30AF-4B68-A794-DD322CF2BE77}" v="356" dt="2022-02-15T05:59:13.057"/>
    <p1510:client id="{BE68612D-E1A1-4298-9595-7C5B0504C4DB}" v="3" dt="2022-03-07T21:02:06.377"/>
    <p1510:client id="{C0DC691C-BB04-40C9-A59B-3C930CE16B88}" v="447" dt="2022-03-01T05:53:37.116"/>
    <p1510:client id="{C2C22E66-7E5F-4C02-97C6-5D9BF778F4E2}" v="15" dt="2022-01-31T18:21:43.423"/>
    <p1510:client id="{D1A96441-AB41-4DE7-BD05-61481AB3C3F4}" v="3" dt="2022-02-22T03:39:03.291"/>
    <p1510:client id="{E033827E-D5C6-4761-99CD-E7C3BF00F300}" v="144" dt="2022-02-21T20:49:19.470"/>
    <p1510:client id="{E4AC6C22-4380-4671-A9D2-0E701E3E57BD}" v="1861" dt="2022-01-31T19:15:19.875"/>
    <p1510:client id="{F705B4CA-5AC6-4DDE-89EF-669E981EEE5F}" v="1" dt="2022-02-22T04:21:39.3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sar Imtiyaz" userId="S::kaisar@kgpian.iitkgp.ac.in::ef7a324b-6e5f-4f6c-8cd8-506cd0948895" providerId="AD" clId="Web-{BE68612D-E1A1-4298-9595-7C5B0504C4DB}"/>
    <pc:docChg chg="modSld">
      <pc:chgData name="Kaisar Imtiyaz" userId="S::kaisar@kgpian.iitkgp.ac.in::ef7a324b-6e5f-4f6c-8cd8-506cd0948895" providerId="AD" clId="Web-{BE68612D-E1A1-4298-9595-7C5B0504C4DB}" dt="2022-03-07T21:02:04.002" v="1" actId="20577"/>
      <pc:docMkLst>
        <pc:docMk/>
      </pc:docMkLst>
      <pc:sldChg chg="modSp">
        <pc:chgData name="Kaisar Imtiyaz" userId="S::kaisar@kgpian.iitkgp.ac.in::ef7a324b-6e5f-4f6c-8cd8-506cd0948895" providerId="AD" clId="Web-{BE68612D-E1A1-4298-9595-7C5B0504C4DB}" dt="2022-03-07T21:02:04.002" v="1" actId="20577"/>
        <pc:sldMkLst>
          <pc:docMk/>
          <pc:sldMk cId="2012254604" sldId="257"/>
        </pc:sldMkLst>
        <pc:spChg chg="mod">
          <ac:chgData name="Kaisar Imtiyaz" userId="S::kaisar@kgpian.iitkgp.ac.in::ef7a324b-6e5f-4f6c-8cd8-506cd0948895" providerId="AD" clId="Web-{BE68612D-E1A1-4298-9595-7C5B0504C4DB}" dt="2022-03-07T21:02:04.002" v="1" actId="20577"/>
          <ac:spMkLst>
            <pc:docMk/>
            <pc:sldMk cId="2012254604" sldId="257"/>
            <ac:spMk id="2" creationId="{3D624B4B-2935-470E-9BB3-09BC97740D75}"/>
          </ac:spMkLst>
        </pc:spChg>
      </pc:sldChg>
    </pc:docChg>
  </pc:docChgLst>
  <pc:docChgLst>
    <pc:chgData name="Kaisar Imtiyaz" userId="S::kaisar@kgpian.iitkgp.ac.in::ef7a324b-6e5f-4f6c-8cd8-506cd0948895" providerId="AD" clId="Web-{1E46132F-6A06-41AD-BF61-92B21AF2D6A7}"/>
    <pc:docChg chg="modSld">
      <pc:chgData name="Kaisar Imtiyaz" userId="S::kaisar@kgpian.iitkgp.ac.in::ef7a324b-6e5f-4f6c-8cd8-506cd0948895" providerId="AD" clId="Web-{1E46132F-6A06-41AD-BF61-92B21AF2D6A7}" dt="2022-03-08T03:55:19.726" v="75" actId="20577"/>
      <pc:docMkLst>
        <pc:docMk/>
      </pc:docMkLst>
      <pc:sldChg chg="modSp">
        <pc:chgData name="Kaisar Imtiyaz" userId="S::kaisar@kgpian.iitkgp.ac.in::ef7a324b-6e5f-4f6c-8cd8-506cd0948895" providerId="AD" clId="Web-{1E46132F-6A06-41AD-BF61-92B21AF2D6A7}" dt="2022-03-08T03:55:19.726" v="75" actId="20577"/>
        <pc:sldMkLst>
          <pc:docMk/>
          <pc:sldMk cId="1629589557" sldId="262"/>
        </pc:sldMkLst>
        <pc:graphicFrameChg chg="modGraphic">
          <ac:chgData name="Kaisar Imtiyaz" userId="S::kaisar@kgpian.iitkgp.ac.in::ef7a324b-6e5f-4f6c-8cd8-506cd0948895" providerId="AD" clId="Web-{1E46132F-6A06-41AD-BF61-92B21AF2D6A7}" dt="2022-03-08T03:55:19.726" v="75" actId="20577"/>
          <ac:graphicFrameMkLst>
            <pc:docMk/>
            <pc:sldMk cId="1629589557" sldId="262"/>
            <ac:graphicFrameMk id="12" creationId="{94796866-B00B-4ED0-A6B2-AEFFE7E81B90}"/>
          </ac:graphicFrameMkLst>
        </pc:graphicFrame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F18FA5-766C-4BB3-B460-532C507A1244}"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n-US"/>
        </a:p>
      </dgm:t>
    </dgm:pt>
    <dgm:pt modelId="{397B01A6-C70F-4BE7-863D-1AA075A1FBDC}">
      <dgm:prSet phldrT="[Text]" phldr="0"/>
      <dgm:spPr/>
      <dgm:t>
        <a:bodyPr/>
        <a:lstStyle/>
        <a:p>
          <a:pPr rtl="0"/>
          <a:r>
            <a:rPr lang="en-US" dirty="0">
              <a:latin typeface="Century Schoolbook" panose="02040604050505020304"/>
            </a:rPr>
            <a:t>Collecting all the above parts</a:t>
          </a:r>
          <a:endParaRPr lang="en-US" dirty="0"/>
        </a:p>
      </dgm:t>
    </dgm:pt>
    <dgm:pt modelId="{4F4A271C-F451-4334-961D-E170A1C8FE26}" type="parTrans" cxnId="{3DC97ED9-804A-40AC-897C-7C01086D2E4F}">
      <dgm:prSet/>
      <dgm:spPr/>
      <dgm:t>
        <a:bodyPr/>
        <a:lstStyle/>
        <a:p>
          <a:endParaRPr lang="en-US"/>
        </a:p>
      </dgm:t>
    </dgm:pt>
    <dgm:pt modelId="{98D3F535-75F5-4B52-A479-DF6861587B1F}" type="sibTrans" cxnId="{3DC97ED9-804A-40AC-897C-7C01086D2E4F}">
      <dgm:prSet/>
      <dgm:spPr/>
      <dgm:t>
        <a:bodyPr/>
        <a:lstStyle/>
        <a:p>
          <a:endParaRPr lang="en-US"/>
        </a:p>
      </dgm:t>
    </dgm:pt>
    <dgm:pt modelId="{ED63527F-78B9-4391-832F-80216BDF434E}">
      <dgm:prSet phldrT="[Text]" phldr="0"/>
      <dgm:spPr/>
      <dgm:t>
        <a:bodyPr/>
        <a:lstStyle/>
        <a:p>
          <a:pPr rtl="0"/>
          <a:r>
            <a:rPr lang="en-US" dirty="0">
              <a:latin typeface="Century Schoolbook" panose="02040604050505020304"/>
            </a:rPr>
            <a:t>Assembling the parts </a:t>
          </a:r>
          <a:endParaRPr lang="en-US" dirty="0"/>
        </a:p>
      </dgm:t>
    </dgm:pt>
    <dgm:pt modelId="{FFF75176-998A-479B-8C87-3DC0204053BB}" type="parTrans" cxnId="{1B20C528-C221-40B7-9A9A-AD981BFBD0A8}">
      <dgm:prSet/>
      <dgm:spPr/>
      <dgm:t>
        <a:bodyPr/>
        <a:lstStyle/>
        <a:p>
          <a:endParaRPr lang="en-US"/>
        </a:p>
      </dgm:t>
    </dgm:pt>
    <dgm:pt modelId="{CB90A169-B2D1-41D0-BD65-F004BDBD4F25}" type="sibTrans" cxnId="{1B20C528-C221-40B7-9A9A-AD981BFBD0A8}">
      <dgm:prSet/>
      <dgm:spPr/>
      <dgm:t>
        <a:bodyPr/>
        <a:lstStyle/>
        <a:p>
          <a:endParaRPr lang="en-US"/>
        </a:p>
      </dgm:t>
    </dgm:pt>
    <dgm:pt modelId="{C2ADF24B-13D9-4943-8E3D-7A2F4C9A18F8}">
      <dgm:prSet phldrT="[Text]" phldr="0"/>
      <dgm:spPr/>
      <dgm:t>
        <a:bodyPr/>
        <a:lstStyle/>
        <a:p>
          <a:pPr rtl="0"/>
          <a:r>
            <a:rPr lang="en-US" dirty="0">
              <a:latin typeface="Century Schoolbook" panose="02040604050505020304"/>
            </a:rPr>
            <a:t>Making the main body of the robotic vehicle using an acrylic sheet or a piece of wood</a:t>
          </a:r>
          <a:endParaRPr lang="en-US" dirty="0"/>
        </a:p>
      </dgm:t>
    </dgm:pt>
    <dgm:pt modelId="{D649BB4D-DF22-44F7-B2EB-831F976B07A7}" type="parTrans" cxnId="{2E88595F-B5B4-442B-8390-2A9F9D3A042C}">
      <dgm:prSet/>
      <dgm:spPr/>
      <dgm:t>
        <a:bodyPr/>
        <a:lstStyle/>
        <a:p>
          <a:endParaRPr lang="en-US"/>
        </a:p>
      </dgm:t>
    </dgm:pt>
    <dgm:pt modelId="{2AC04691-18A3-4206-8396-7ED96DBB29DD}" type="sibTrans" cxnId="{2E88595F-B5B4-442B-8390-2A9F9D3A042C}">
      <dgm:prSet/>
      <dgm:spPr/>
      <dgm:t>
        <a:bodyPr/>
        <a:lstStyle/>
        <a:p>
          <a:endParaRPr lang="en-US"/>
        </a:p>
      </dgm:t>
    </dgm:pt>
    <dgm:pt modelId="{7924731E-C600-4C4A-B81F-7EAAB6EDA0AB}">
      <dgm:prSet phldrT="[Text]" phldr="0"/>
      <dgm:spPr/>
      <dgm:t>
        <a:bodyPr/>
        <a:lstStyle/>
        <a:p>
          <a:pPr rtl="0"/>
          <a:r>
            <a:rPr lang="en-US" dirty="0">
              <a:latin typeface="Century Schoolbook" panose="02040604050505020304"/>
            </a:rPr>
            <a:t>Mounting the Arduino and other components over the base of acrylic sheet</a:t>
          </a:r>
          <a:endParaRPr lang="en-US" dirty="0"/>
        </a:p>
      </dgm:t>
    </dgm:pt>
    <dgm:pt modelId="{F2D3A906-8240-4193-9D83-14AE5A91B20D}" type="parTrans" cxnId="{8DD61BFA-E13D-4FEA-9A54-26BF2E9CAF69}">
      <dgm:prSet/>
      <dgm:spPr/>
      <dgm:t>
        <a:bodyPr/>
        <a:lstStyle/>
        <a:p>
          <a:endParaRPr lang="en-US"/>
        </a:p>
      </dgm:t>
    </dgm:pt>
    <dgm:pt modelId="{E6D89CE2-6509-4A73-AD41-3DCA46D70A85}" type="sibTrans" cxnId="{8DD61BFA-E13D-4FEA-9A54-26BF2E9CAF69}">
      <dgm:prSet/>
      <dgm:spPr/>
      <dgm:t>
        <a:bodyPr/>
        <a:lstStyle/>
        <a:p>
          <a:endParaRPr lang="en-US"/>
        </a:p>
      </dgm:t>
    </dgm:pt>
    <dgm:pt modelId="{D6E33A3E-97BD-475F-9005-D5323C8A441E}">
      <dgm:prSet phldr="0"/>
      <dgm:spPr/>
      <dgm:t>
        <a:bodyPr/>
        <a:lstStyle/>
        <a:p>
          <a:r>
            <a:rPr lang="en-US" dirty="0">
              <a:latin typeface="Century Schoolbook" panose="02040604050505020304"/>
            </a:rPr>
            <a:t>Testing the moving ability of our car </a:t>
          </a:r>
          <a:endParaRPr lang="en-US" dirty="0"/>
        </a:p>
      </dgm:t>
    </dgm:pt>
    <dgm:pt modelId="{1893C1E7-0509-4B97-A977-45796CDA459C}" type="parTrans" cxnId="{E81EDE8C-137B-4D4E-96AD-71B17E9B8CD3}">
      <dgm:prSet/>
      <dgm:spPr/>
    </dgm:pt>
    <dgm:pt modelId="{E8E19568-58C2-4428-AC38-7EB24C9D3956}" type="sibTrans" cxnId="{E81EDE8C-137B-4D4E-96AD-71B17E9B8CD3}">
      <dgm:prSet/>
      <dgm:spPr/>
      <dgm:t>
        <a:bodyPr/>
        <a:lstStyle/>
        <a:p>
          <a:endParaRPr lang="en-US"/>
        </a:p>
      </dgm:t>
    </dgm:pt>
    <dgm:pt modelId="{37B2EE3E-D5BC-45FD-9EF2-CC53FA3AB612}">
      <dgm:prSet phldr="0"/>
      <dgm:spPr/>
      <dgm:t>
        <a:bodyPr/>
        <a:lstStyle/>
        <a:p>
          <a:pPr rtl="0"/>
          <a:r>
            <a:rPr lang="en-US" dirty="0">
              <a:latin typeface="Century Schoolbook" panose="02040604050505020304"/>
            </a:rPr>
            <a:t>Then connecting all the required parts to the necessary points in the circuit to complete the circuit.</a:t>
          </a:r>
        </a:p>
      </dgm:t>
    </dgm:pt>
    <dgm:pt modelId="{D2405731-579D-46C8-AA5D-8D31E8228CE8}" type="parTrans" cxnId="{6A3DDC28-2705-4494-9B6F-3A26B81A03FF}">
      <dgm:prSet/>
      <dgm:spPr/>
    </dgm:pt>
    <dgm:pt modelId="{0EC1BB96-CEDA-4B7F-9082-3ABFCF9CF4DB}" type="sibTrans" cxnId="{6A3DDC28-2705-4494-9B6F-3A26B81A03FF}">
      <dgm:prSet/>
      <dgm:spPr/>
      <dgm:t>
        <a:bodyPr/>
        <a:lstStyle/>
        <a:p>
          <a:endParaRPr lang="en-US"/>
        </a:p>
      </dgm:t>
    </dgm:pt>
    <dgm:pt modelId="{24D0889A-E73A-4B54-85C4-8389B42CFC6F}">
      <dgm:prSet phldr="0"/>
      <dgm:spPr/>
      <dgm:t>
        <a:bodyPr/>
        <a:lstStyle/>
        <a:p>
          <a:pPr rtl="0"/>
          <a:r>
            <a:rPr lang="en-US" dirty="0">
              <a:latin typeface="Century Schoolbook" panose="02040604050505020304"/>
            </a:rPr>
            <a:t>After the car can move we will mount the half section of the water bottle over it and use a toy fan which is used as  a rotor for our cleaner</a:t>
          </a:r>
        </a:p>
      </dgm:t>
    </dgm:pt>
    <dgm:pt modelId="{D23E022F-1A27-440E-853A-CEC78766B8F8}" type="parTrans" cxnId="{4E42A8E6-68A3-416C-96A6-B940BEFC41E8}">
      <dgm:prSet/>
      <dgm:spPr/>
    </dgm:pt>
    <dgm:pt modelId="{0AB6941D-D5EB-48FB-A50B-4DA789876BA6}" type="sibTrans" cxnId="{4E42A8E6-68A3-416C-96A6-B940BEFC41E8}">
      <dgm:prSet/>
      <dgm:spPr/>
      <dgm:t>
        <a:bodyPr/>
        <a:lstStyle/>
        <a:p>
          <a:endParaRPr lang="en-US"/>
        </a:p>
      </dgm:t>
    </dgm:pt>
    <dgm:pt modelId="{B1242A85-AFA1-4402-83D6-90540CAD9C2F}">
      <dgm:prSet phldr="0"/>
      <dgm:spPr/>
      <dgm:t>
        <a:bodyPr/>
        <a:lstStyle/>
        <a:p>
          <a:pPr rtl="0"/>
          <a:r>
            <a:rPr lang="en-US" dirty="0">
              <a:latin typeface="Century Schoolbook" panose="02040604050505020304"/>
            </a:rPr>
            <a:t>Writing the code for our vehicle on Arduino </a:t>
          </a:r>
        </a:p>
      </dgm:t>
    </dgm:pt>
    <dgm:pt modelId="{FBFC6C69-752A-4600-89A6-3EA924A2FD84}" type="parTrans" cxnId="{D378AAAF-6F96-4609-B295-BA0F7867B7E9}">
      <dgm:prSet/>
      <dgm:spPr/>
    </dgm:pt>
    <dgm:pt modelId="{852C5EAA-23D4-4750-8EEB-B1B5B3914CCC}" type="sibTrans" cxnId="{D378AAAF-6F96-4609-B295-BA0F7867B7E9}">
      <dgm:prSet/>
      <dgm:spPr/>
      <dgm:t>
        <a:bodyPr/>
        <a:lstStyle/>
        <a:p>
          <a:endParaRPr lang="en-US"/>
        </a:p>
      </dgm:t>
    </dgm:pt>
    <dgm:pt modelId="{86F8FFE9-775F-49C5-9706-8C53F8EC4F5F}">
      <dgm:prSet phldr="0"/>
      <dgm:spPr/>
      <dgm:t>
        <a:bodyPr/>
        <a:lstStyle/>
        <a:p>
          <a:pPr rtl="0"/>
          <a:r>
            <a:rPr lang="en-US" dirty="0">
              <a:latin typeface="Century Schoolbook" panose="02040604050505020304"/>
            </a:rPr>
            <a:t>Then we will connect our vehicle with a Bluetooth Module which will enable it to navigate efficiently.</a:t>
          </a:r>
        </a:p>
      </dgm:t>
    </dgm:pt>
    <dgm:pt modelId="{2B72216D-6E0D-44FB-93EE-35258212F1D9}" type="parTrans" cxnId="{44324929-4F06-4288-9103-641FD13AD636}">
      <dgm:prSet/>
      <dgm:spPr/>
    </dgm:pt>
    <dgm:pt modelId="{3FDD13C2-D631-4942-9206-5DCFDB35CF92}" type="sibTrans" cxnId="{44324929-4F06-4288-9103-641FD13AD636}">
      <dgm:prSet/>
      <dgm:spPr/>
      <dgm:t>
        <a:bodyPr/>
        <a:lstStyle/>
        <a:p>
          <a:endParaRPr lang="en-US"/>
        </a:p>
      </dgm:t>
    </dgm:pt>
    <dgm:pt modelId="{AE296B5A-1C19-436A-9107-D620C6F494E2}">
      <dgm:prSet phldr="0"/>
      <dgm:spPr/>
      <dgm:t>
        <a:bodyPr/>
        <a:lstStyle/>
        <a:p>
          <a:pPr rtl="0"/>
          <a:r>
            <a:rPr lang="en-US" dirty="0">
              <a:latin typeface="Century Schoolbook" panose="02040604050505020304"/>
            </a:rPr>
            <a:t>Finally, some final tests will be done to test the overall efficiency of our device</a:t>
          </a:r>
        </a:p>
      </dgm:t>
    </dgm:pt>
    <dgm:pt modelId="{92326089-257F-4FE0-869B-DFA0127C54C6}" type="parTrans" cxnId="{C21B3EB9-E216-4E44-A23E-1941A66C35C7}">
      <dgm:prSet/>
      <dgm:spPr/>
    </dgm:pt>
    <dgm:pt modelId="{2A91F803-1C55-4C0D-ABD2-B73FBA1D5513}" type="sibTrans" cxnId="{C21B3EB9-E216-4E44-A23E-1941A66C35C7}">
      <dgm:prSet/>
      <dgm:spPr/>
    </dgm:pt>
    <dgm:pt modelId="{4EB83657-F4CB-4A10-A31E-5886056AA2B3}" type="pres">
      <dgm:prSet presAssocID="{FCF18FA5-766C-4BB3-B460-532C507A1244}" presName="diagram" presStyleCnt="0">
        <dgm:presLayoutVars>
          <dgm:dir/>
          <dgm:resizeHandles val="exact"/>
        </dgm:presLayoutVars>
      </dgm:prSet>
      <dgm:spPr/>
    </dgm:pt>
    <dgm:pt modelId="{A6F84142-C580-4C88-98DE-F7EC2124FDED}" type="pres">
      <dgm:prSet presAssocID="{397B01A6-C70F-4BE7-863D-1AA075A1FBDC}" presName="node" presStyleLbl="node1" presStyleIdx="0" presStyleCnt="10">
        <dgm:presLayoutVars>
          <dgm:bulletEnabled val="1"/>
        </dgm:presLayoutVars>
      </dgm:prSet>
      <dgm:spPr/>
    </dgm:pt>
    <dgm:pt modelId="{64D729C4-6E43-409C-B233-5B7D8AB9DAEC}" type="pres">
      <dgm:prSet presAssocID="{98D3F535-75F5-4B52-A479-DF6861587B1F}" presName="sibTrans" presStyleLbl="sibTrans2D1" presStyleIdx="0" presStyleCnt="9"/>
      <dgm:spPr/>
    </dgm:pt>
    <dgm:pt modelId="{E2882A3A-7C56-408E-8B6F-A82B5F535A2B}" type="pres">
      <dgm:prSet presAssocID="{98D3F535-75F5-4B52-A479-DF6861587B1F}" presName="connectorText" presStyleLbl="sibTrans2D1" presStyleIdx="0" presStyleCnt="9"/>
      <dgm:spPr/>
    </dgm:pt>
    <dgm:pt modelId="{EB771772-63D6-4A44-8B4E-A85E025BADD4}" type="pres">
      <dgm:prSet presAssocID="{ED63527F-78B9-4391-832F-80216BDF434E}" presName="node" presStyleLbl="node1" presStyleIdx="1" presStyleCnt="10">
        <dgm:presLayoutVars>
          <dgm:bulletEnabled val="1"/>
        </dgm:presLayoutVars>
      </dgm:prSet>
      <dgm:spPr/>
    </dgm:pt>
    <dgm:pt modelId="{294DC394-51BB-40AA-9165-A84D60DCC796}" type="pres">
      <dgm:prSet presAssocID="{CB90A169-B2D1-41D0-BD65-F004BDBD4F25}" presName="sibTrans" presStyleLbl="sibTrans2D1" presStyleIdx="1" presStyleCnt="9"/>
      <dgm:spPr/>
    </dgm:pt>
    <dgm:pt modelId="{4B896497-61DD-49BC-900C-027D7992A8D3}" type="pres">
      <dgm:prSet presAssocID="{CB90A169-B2D1-41D0-BD65-F004BDBD4F25}" presName="connectorText" presStyleLbl="sibTrans2D1" presStyleIdx="1" presStyleCnt="9"/>
      <dgm:spPr/>
    </dgm:pt>
    <dgm:pt modelId="{D0E7C24D-F6C1-4F62-A9BB-4A79B4073B12}" type="pres">
      <dgm:prSet presAssocID="{C2ADF24B-13D9-4943-8E3D-7A2F4C9A18F8}" presName="node" presStyleLbl="node1" presStyleIdx="2" presStyleCnt="10">
        <dgm:presLayoutVars>
          <dgm:bulletEnabled val="1"/>
        </dgm:presLayoutVars>
      </dgm:prSet>
      <dgm:spPr/>
    </dgm:pt>
    <dgm:pt modelId="{59BC7CF9-0304-4C49-93C6-838905F2270A}" type="pres">
      <dgm:prSet presAssocID="{2AC04691-18A3-4206-8396-7ED96DBB29DD}" presName="sibTrans" presStyleLbl="sibTrans2D1" presStyleIdx="2" presStyleCnt="9"/>
      <dgm:spPr/>
    </dgm:pt>
    <dgm:pt modelId="{907C854E-4DDB-49FB-AE07-0531EBFF8209}" type="pres">
      <dgm:prSet presAssocID="{2AC04691-18A3-4206-8396-7ED96DBB29DD}" presName="connectorText" presStyleLbl="sibTrans2D1" presStyleIdx="2" presStyleCnt="9"/>
      <dgm:spPr/>
    </dgm:pt>
    <dgm:pt modelId="{5368912D-A8FC-47BB-A2B1-A9F40BE7BDFC}" type="pres">
      <dgm:prSet presAssocID="{7924731E-C600-4C4A-B81F-7EAAB6EDA0AB}" presName="node" presStyleLbl="node1" presStyleIdx="3" presStyleCnt="10">
        <dgm:presLayoutVars>
          <dgm:bulletEnabled val="1"/>
        </dgm:presLayoutVars>
      </dgm:prSet>
      <dgm:spPr/>
    </dgm:pt>
    <dgm:pt modelId="{E40F6039-C9F3-4790-AB4B-B7ECD491830B}" type="pres">
      <dgm:prSet presAssocID="{E6D89CE2-6509-4A73-AD41-3DCA46D70A85}" presName="sibTrans" presStyleLbl="sibTrans2D1" presStyleIdx="3" presStyleCnt="9"/>
      <dgm:spPr/>
    </dgm:pt>
    <dgm:pt modelId="{2479D1F2-2EA0-4AB3-A3A3-DEDA07410F58}" type="pres">
      <dgm:prSet presAssocID="{E6D89CE2-6509-4A73-AD41-3DCA46D70A85}" presName="connectorText" presStyleLbl="sibTrans2D1" presStyleIdx="3" presStyleCnt="9"/>
      <dgm:spPr/>
    </dgm:pt>
    <dgm:pt modelId="{91391FEB-ADA9-4FA9-8D10-5D0978B8F7C8}" type="pres">
      <dgm:prSet presAssocID="{37B2EE3E-D5BC-45FD-9EF2-CC53FA3AB612}" presName="node" presStyleLbl="node1" presStyleIdx="4" presStyleCnt="10">
        <dgm:presLayoutVars>
          <dgm:bulletEnabled val="1"/>
        </dgm:presLayoutVars>
      </dgm:prSet>
      <dgm:spPr/>
    </dgm:pt>
    <dgm:pt modelId="{D8D188D2-FF42-46BB-9760-E2F61DE0DA0F}" type="pres">
      <dgm:prSet presAssocID="{0EC1BB96-CEDA-4B7F-9082-3ABFCF9CF4DB}" presName="sibTrans" presStyleLbl="sibTrans2D1" presStyleIdx="4" presStyleCnt="9"/>
      <dgm:spPr/>
    </dgm:pt>
    <dgm:pt modelId="{DDBC92FB-1F16-4157-9FAC-772FD3140423}" type="pres">
      <dgm:prSet presAssocID="{0EC1BB96-CEDA-4B7F-9082-3ABFCF9CF4DB}" presName="connectorText" presStyleLbl="sibTrans2D1" presStyleIdx="4" presStyleCnt="9"/>
      <dgm:spPr/>
    </dgm:pt>
    <dgm:pt modelId="{91D717D5-0474-4956-A2A4-5ADF30C001BD}" type="pres">
      <dgm:prSet presAssocID="{B1242A85-AFA1-4402-83D6-90540CAD9C2F}" presName="node" presStyleLbl="node1" presStyleIdx="5" presStyleCnt="10">
        <dgm:presLayoutVars>
          <dgm:bulletEnabled val="1"/>
        </dgm:presLayoutVars>
      </dgm:prSet>
      <dgm:spPr/>
    </dgm:pt>
    <dgm:pt modelId="{F99E69EC-65AA-457D-8319-A1D331F5B136}" type="pres">
      <dgm:prSet presAssocID="{852C5EAA-23D4-4750-8EEB-B1B5B3914CCC}" presName="sibTrans" presStyleLbl="sibTrans2D1" presStyleIdx="5" presStyleCnt="9"/>
      <dgm:spPr/>
    </dgm:pt>
    <dgm:pt modelId="{5467B6F6-F960-4837-AA66-3ADC763B43E4}" type="pres">
      <dgm:prSet presAssocID="{852C5EAA-23D4-4750-8EEB-B1B5B3914CCC}" presName="connectorText" presStyleLbl="sibTrans2D1" presStyleIdx="5" presStyleCnt="9"/>
      <dgm:spPr/>
    </dgm:pt>
    <dgm:pt modelId="{8C262F54-C318-45DD-8187-5E5AF5BE4AA3}" type="pres">
      <dgm:prSet presAssocID="{86F8FFE9-775F-49C5-9706-8C53F8EC4F5F}" presName="node" presStyleLbl="node1" presStyleIdx="6" presStyleCnt="10">
        <dgm:presLayoutVars>
          <dgm:bulletEnabled val="1"/>
        </dgm:presLayoutVars>
      </dgm:prSet>
      <dgm:spPr/>
    </dgm:pt>
    <dgm:pt modelId="{863F0A67-0863-4DAA-8B07-97CBFD0F73A0}" type="pres">
      <dgm:prSet presAssocID="{3FDD13C2-D631-4942-9206-5DCFDB35CF92}" presName="sibTrans" presStyleLbl="sibTrans2D1" presStyleIdx="6" presStyleCnt="9"/>
      <dgm:spPr/>
    </dgm:pt>
    <dgm:pt modelId="{DDEBBFD3-FAC3-4466-B4C2-A725196DF04A}" type="pres">
      <dgm:prSet presAssocID="{3FDD13C2-D631-4942-9206-5DCFDB35CF92}" presName="connectorText" presStyleLbl="sibTrans2D1" presStyleIdx="6" presStyleCnt="9"/>
      <dgm:spPr/>
    </dgm:pt>
    <dgm:pt modelId="{3C29654B-9BE3-4BC5-AECD-C80FA858F16D}" type="pres">
      <dgm:prSet presAssocID="{D6E33A3E-97BD-475F-9005-D5323C8A441E}" presName="node" presStyleLbl="node1" presStyleIdx="7" presStyleCnt="10">
        <dgm:presLayoutVars>
          <dgm:bulletEnabled val="1"/>
        </dgm:presLayoutVars>
      </dgm:prSet>
      <dgm:spPr/>
    </dgm:pt>
    <dgm:pt modelId="{63505CD9-9B36-42B0-BD28-94D190EB3B4D}" type="pres">
      <dgm:prSet presAssocID="{E8E19568-58C2-4428-AC38-7EB24C9D3956}" presName="sibTrans" presStyleLbl="sibTrans2D1" presStyleIdx="7" presStyleCnt="9"/>
      <dgm:spPr/>
    </dgm:pt>
    <dgm:pt modelId="{A5886047-AFAF-453A-BA16-1C962FADBCBC}" type="pres">
      <dgm:prSet presAssocID="{E8E19568-58C2-4428-AC38-7EB24C9D3956}" presName="connectorText" presStyleLbl="sibTrans2D1" presStyleIdx="7" presStyleCnt="9"/>
      <dgm:spPr/>
    </dgm:pt>
    <dgm:pt modelId="{02E4A829-48D9-4A86-88FE-5A158C3DE8CD}" type="pres">
      <dgm:prSet presAssocID="{24D0889A-E73A-4B54-85C4-8389B42CFC6F}" presName="node" presStyleLbl="node1" presStyleIdx="8" presStyleCnt="10">
        <dgm:presLayoutVars>
          <dgm:bulletEnabled val="1"/>
        </dgm:presLayoutVars>
      </dgm:prSet>
      <dgm:spPr/>
    </dgm:pt>
    <dgm:pt modelId="{3B1D5783-5CDD-4C54-8AEF-2E2824A494BF}" type="pres">
      <dgm:prSet presAssocID="{0AB6941D-D5EB-48FB-A50B-4DA789876BA6}" presName="sibTrans" presStyleLbl="sibTrans2D1" presStyleIdx="8" presStyleCnt="9"/>
      <dgm:spPr/>
    </dgm:pt>
    <dgm:pt modelId="{BA28E505-ACAA-41C1-B7CA-822612D8A2A9}" type="pres">
      <dgm:prSet presAssocID="{0AB6941D-D5EB-48FB-A50B-4DA789876BA6}" presName="connectorText" presStyleLbl="sibTrans2D1" presStyleIdx="8" presStyleCnt="9"/>
      <dgm:spPr/>
    </dgm:pt>
    <dgm:pt modelId="{53B44B24-FE7C-4BCB-8C68-1FE29AB0473F}" type="pres">
      <dgm:prSet presAssocID="{AE296B5A-1C19-436A-9107-D620C6F494E2}" presName="node" presStyleLbl="node1" presStyleIdx="9" presStyleCnt="10">
        <dgm:presLayoutVars>
          <dgm:bulletEnabled val="1"/>
        </dgm:presLayoutVars>
      </dgm:prSet>
      <dgm:spPr/>
    </dgm:pt>
  </dgm:ptLst>
  <dgm:cxnLst>
    <dgm:cxn modelId="{0737460A-96B4-4F06-AD0A-B56DE73E466C}" type="presOf" srcId="{98D3F535-75F5-4B52-A479-DF6861587B1F}" destId="{E2882A3A-7C56-408E-8B6F-A82B5F535A2B}" srcOrd="1" destOrd="0" presId="urn:microsoft.com/office/officeart/2005/8/layout/process5"/>
    <dgm:cxn modelId="{53CFD80B-4A8E-4F30-B747-9EA6C40B1559}" type="presOf" srcId="{3FDD13C2-D631-4942-9206-5DCFDB35CF92}" destId="{DDEBBFD3-FAC3-4466-B4C2-A725196DF04A}" srcOrd="1" destOrd="0" presId="urn:microsoft.com/office/officeart/2005/8/layout/process5"/>
    <dgm:cxn modelId="{012C990C-5C24-4133-99DF-1E4655A19156}" type="presOf" srcId="{B1242A85-AFA1-4402-83D6-90540CAD9C2F}" destId="{91D717D5-0474-4956-A2A4-5ADF30C001BD}" srcOrd="0" destOrd="0" presId="urn:microsoft.com/office/officeart/2005/8/layout/process5"/>
    <dgm:cxn modelId="{13575920-583A-43E7-AC20-507E3B7A7A13}" type="presOf" srcId="{ED63527F-78B9-4391-832F-80216BDF434E}" destId="{EB771772-63D6-4A44-8B4E-A85E025BADD4}" srcOrd="0" destOrd="0" presId="urn:microsoft.com/office/officeart/2005/8/layout/process5"/>
    <dgm:cxn modelId="{07C40122-DCD3-460D-9990-F81E84A7B60D}" type="presOf" srcId="{0EC1BB96-CEDA-4B7F-9082-3ABFCF9CF4DB}" destId="{D8D188D2-FF42-46BB-9760-E2F61DE0DA0F}" srcOrd="0" destOrd="0" presId="urn:microsoft.com/office/officeart/2005/8/layout/process5"/>
    <dgm:cxn modelId="{1B20C528-C221-40B7-9A9A-AD981BFBD0A8}" srcId="{FCF18FA5-766C-4BB3-B460-532C507A1244}" destId="{ED63527F-78B9-4391-832F-80216BDF434E}" srcOrd="1" destOrd="0" parTransId="{FFF75176-998A-479B-8C87-3DC0204053BB}" sibTransId="{CB90A169-B2D1-41D0-BD65-F004BDBD4F25}"/>
    <dgm:cxn modelId="{6A3DDC28-2705-4494-9B6F-3A26B81A03FF}" srcId="{FCF18FA5-766C-4BB3-B460-532C507A1244}" destId="{37B2EE3E-D5BC-45FD-9EF2-CC53FA3AB612}" srcOrd="4" destOrd="0" parTransId="{D2405731-579D-46C8-AA5D-8D31E8228CE8}" sibTransId="{0EC1BB96-CEDA-4B7F-9082-3ABFCF9CF4DB}"/>
    <dgm:cxn modelId="{44324929-4F06-4288-9103-641FD13AD636}" srcId="{FCF18FA5-766C-4BB3-B460-532C507A1244}" destId="{86F8FFE9-775F-49C5-9706-8C53F8EC4F5F}" srcOrd="6" destOrd="0" parTransId="{2B72216D-6E0D-44FB-93EE-35258212F1D9}" sibTransId="{3FDD13C2-D631-4942-9206-5DCFDB35CF92}"/>
    <dgm:cxn modelId="{79307E2F-D287-44AE-8F57-DC0C499A515E}" type="presOf" srcId="{E8E19568-58C2-4428-AC38-7EB24C9D3956}" destId="{63505CD9-9B36-42B0-BD28-94D190EB3B4D}" srcOrd="0" destOrd="0" presId="urn:microsoft.com/office/officeart/2005/8/layout/process5"/>
    <dgm:cxn modelId="{8725C73A-1E3C-482E-88D2-EA13BA304304}" type="presOf" srcId="{C2ADF24B-13D9-4943-8E3D-7A2F4C9A18F8}" destId="{D0E7C24D-F6C1-4F62-A9BB-4A79B4073B12}" srcOrd="0" destOrd="0" presId="urn:microsoft.com/office/officeart/2005/8/layout/process5"/>
    <dgm:cxn modelId="{2E88595F-B5B4-442B-8390-2A9F9D3A042C}" srcId="{FCF18FA5-766C-4BB3-B460-532C507A1244}" destId="{C2ADF24B-13D9-4943-8E3D-7A2F4C9A18F8}" srcOrd="2" destOrd="0" parTransId="{D649BB4D-DF22-44F7-B2EB-831F976B07A7}" sibTransId="{2AC04691-18A3-4206-8396-7ED96DBB29DD}"/>
    <dgm:cxn modelId="{859DC563-085B-4F0A-AF9A-956E66B386F6}" type="presOf" srcId="{E6D89CE2-6509-4A73-AD41-3DCA46D70A85}" destId="{E40F6039-C9F3-4790-AB4B-B7ECD491830B}" srcOrd="0" destOrd="0" presId="urn:microsoft.com/office/officeart/2005/8/layout/process5"/>
    <dgm:cxn modelId="{77D9E16E-C19D-46BD-A3CE-F714BB615CA2}" type="presOf" srcId="{7924731E-C600-4C4A-B81F-7EAAB6EDA0AB}" destId="{5368912D-A8FC-47BB-A2B1-A9F40BE7BDFC}" srcOrd="0" destOrd="0" presId="urn:microsoft.com/office/officeart/2005/8/layout/process5"/>
    <dgm:cxn modelId="{872B374F-A122-4C65-A4F0-63B5CF6E4AF8}" type="presOf" srcId="{AE296B5A-1C19-436A-9107-D620C6F494E2}" destId="{53B44B24-FE7C-4BCB-8C68-1FE29AB0473F}" srcOrd="0" destOrd="0" presId="urn:microsoft.com/office/officeart/2005/8/layout/process5"/>
    <dgm:cxn modelId="{D9D8D96F-DA56-4604-AF1B-C7D44EED9FFD}" type="presOf" srcId="{3FDD13C2-D631-4942-9206-5DCFDB35CF92}" destId="{863F0A67-0863-4DAA-8B07-97CBFD0F73A0}" srcOrd="0" destOrd="0" presId="urn:microsoft.com/office/officeart/2005/8/layout/process5"/>
    <dgm:cxn modelId="{1D5B2571-EEA7-4EDE-BBB7-627705A989B0}" type="presOf" srcId="{86F8FFE9-775F-49C5-9706-8C53F8EC4F5F}" destId="{8C262F54-C318-45DD-8187-5E5AF5BE4AA3}" srcOrd="0" destOrd="0" presId="urn:microsoft.com/office/officeart/2005/8/layout/process5"/>
    <dgm:cxn modelId="{9C41DE52-1413-4E29-A2CE-0F314B65D299}" type="presOf" srcId="{0AB6941D-D5EB-48FB-A50B-4DA789876BA6}" destId="{BA28E505-ACAA-41C1-B7CA-822612D8A2A9}" srcOrd="1" destOrd="0" presId="urn:microsoft.com/office/officeart/2005/8/layout/process5"/>
    <dgm:cxn modelId="{22356058-1191-4F2B-B62F-084C62D84F6B}" type="presOf" srcId="{98D3F535-75F5-4B52-A479-DF6861587B1F}" destId="{64D729C4-6E43-409C-B233-5B7D8AB9DAEC}" srcOrd="0" destOrd="0" presId="urn:microsoft.com/office/officeart/2005/8/layout/process5"/>
    <dgm:cxn modelId="{426BF97F-EF2C-40C4-AEBA-A8351DB66633}" type="presOf" srcId="{0AB6941D-D5EB-48FB-A50B-4DA789876BA6}" destId="{3B1D5783-5CDD-4C54-8AEF-2E2824A494BF}" srcOrd="0" destOrd="0" presId="urn:microsoft.com/office/officeart/2005/8/layout/process5"/>
    <dgm:cxn modelId="{928C5281-AA17-4D4F-84AF-9B679D04FBBA}" type="presOf" srcId="{D6E33A3E-97BD-475F-9005-D5323C8A441E}" destId="{3C29654B-9BE3-4BC5-AECD-C80FA858F16D}" srcOrd="0" destOrd="0" presId="urn:microsoft.com/office/officeart/2005/8/layout/process5"/>
    <dgm:cxn modelId="{26E81187-737C-4E5C-B936-E5F3CB972CB2}" type="presOf" srcId="{852C5EAA-23D4-4750-8EEB-B1B5B3914CCC}" destId="{5467B6F6-F960-4837-AA66-3ADC763B43E4}" srcOrd="1" destOrd="0" presId="urn:microsoft.com/office/officeart/2005/8/layout/process5"/>
    <dgm:cxn modelId="{4D242987-01C0-45DB-BCE6-2E80E6964CE4}" type="presOf" srcId="{E6D89CE2-6509-4A73-AD41-3DCA46D70A85}" destId="{2479D1F2-2EA0-4AB3-A3A3-DEDA07410F58}" srcOrd="1" destOrd="0" presId="urn:microsoft.com/office/officeart/2005/8/layout/process5"/>
    <dgm:cxn modelId="{B15CBF88-16A2-49C9-9631-BBCC2604E32E}" type="presOf" srcId="{CB90A169-B2D1-41D0-BD65-F004BDBD4F25}" destId="{294DC394-51BB-40AA-9165-A84D60DCC796}" srcOrd="0" destOrd="0" presId="urn:microsoft.com/office/officeart/2005/8/layout/process5"/>
    <dgm:cxn modelId="{E81EDE8C-137B-4D4E-96AD-71B17E9B8CD3}" srcId="{FCF18FA5-766C-4BB3-B460-532C507A1244}" destId="{D6E33A3E-97BD-475F-9005-D5323C8A441E}" srcOrd="7" destOrd="0" parTransId="{1893C1E7-0509-4B97-A977-45796CDA459C}" sibTransId="{E8E19568-58C2-4428-AC38-7EB24C9D3956}"/>
    <dgm:cxn modelId="{BC87EE8C-74FC-4007-947B-12ED7ED4A2FA}" type="presOf" srcId="{0EC1BB96-CEDA-4B7F-9082-3ABFCF9CF4DB}" destId="{DDBC92FB-1F16-4157-9FAC-772FD3140423}" srcOrd="1" destOrd="0" presId="urn:microsoft.com/office/officeart/2005/8/layout/process5"/>
    <dgm:cxn modelId="{D378AAAF-6F96-4609-B295-BA0F7867B7E9}" srcId="{FCF18FA5-766C-4BB3-B460-532C507A1244}" destId="{B1242A85-AFA1-4402-83D6-90540CAD9C2F}" srcOrd="5" destOrd="0" parTransId="{FBFC6C69-752A-4600-89A6-3EA924A2FD84}" sibTransId="{852C5EAA-23D4-4750-8EEB-B1B5B3914CCC}"/>
    <dgm:cxn modelId="{EA784DB2-30ED-43DD-830F-ACCC24DEBDAA}" type="presOf" srcId="{2AC04691-18A3-4206-8396-7ED96DBB29DD}" destId="{59BC7CF9-0304-4C49-93C6-838905F2270A}" srcOrd="0" destOrd="0" presId="urn:microsoft.com/office/officeart/2005/8/layout/process5"/>
    <dgm:cxn modelId="{80576BB7-AFFA-49F9-B3DB-CE8728797588}" type="presOf" srcId="{37B2EE3E-D5BC-45FD-9EF2-CC53FA3AB612}" destId="{91391FEB-ADA9-4FA9-8D10-5D0978B8F7C8}" srcOrd="0" destOrd="0" presId="urn:microsoft.com/office/officeart/2005/8/layout/process5"/>
    <dgm:cxn modelId="{C21B3EB9-E216-4E44-A23E-1941A66C35C7}" srcId="{FCF18FA5-766C-4BB3-B460-532C507A1244}" destId="{AE296B5A-1C19-436A-9107-D620C6F494E2}" srcOrd="9" destOrd="0" parTransId="{92326089-257F-4FE0-869B-DFA0127C54C6}" sibTransId="{2A91F803-1C55-4C0D-ABD2-B73FBA1D5513}"/>
    <dgm:cxn modelId="{3DC97ED9-804A-40AC-897C-7C01086D2E4F}" srcId="{FCF18FA5-766C-4BB3-B460-532C507A1244}" destId="{397B01A6-C70F-4BE7-863D-1AA075A1FBDC}" srcOrd="0" destOrd="0" parTransId="{4F4A271C-F451-4334-961D-E170A1C8FE26}" sibTransId="{98D3F535-75F5-4B52-A479-DF6861587B1F}"/>
    <dgm:cxn modelId="{29CDBADB-336A-4302-A470-DC99C5531666}" type="presOf" srcId="{E8E19568-58C2-4428-AC38-7EB24C9D3956}" destId="{A5886047-AFAF-453A-BA16-1C962FADBCBC}" srcOrd="1" destOrd="0" presId="urn:microsoft.com/office/officeart/2005/8/layout/process5"/>
    <dgm:cxn modelId="{79669EDC-B36A-43B5-A3E1-27D8504B15E8}" type="presOf" srcId="{CB90A169-B2D1-41D0-BD65-F004BDBD4F25}" destId="{4B896497-61DD-49BC-900C-027D7992A8D3}" srcOrd="1" destOrd="0" presId="urn:microsoft.com/office/officeart/2005/8/layout/process5"/>
    <dgm:cxn modelId="{51B803E1-224C-41F2-950A-414AC9A50ED1}" type="presOf" srcId="{2AC04691-18A3-4206-8396-7ED96DBB29DD}" destId="{907C854E-4DDB-49FB-AE07-0531EBFF8209}" srcOrd="1" destOrd="0" presId="urn:microsoft.com/office/officeart/2005/8/layout/process5"/>
    <dgm:cxn modelId="{4E42A8E6-68A3-416C-96A6-B940BEFC41E8}" srcId="{FCF18FA5-766C-4BB3-B460-532C507A1244}" destId="{24D0889A-E73A-4B54-85C4-8389B42CFC6F}" srcOrd="8" destOrd="0" parTransId="{D23E022F-1A27-440E-853A-CEC78766B8F8}" sibTransId="{0AB6941D-D5EB-48FB-A50B-4DA789876BA6}"/>
    <dgm:cxn modelId="{9BB0B7E6-7C1D-47E3-AB85-608D4A0E24EC}" type="presOf" srcId="{24D0889A-E73A-4B54-85C4-8389B42CFC6F}" destId="{02E4A829-48D9-4A86-88FE-5A158C3DE8CD}" srcOrd="0" destOrd="0" presId="urn:microsoft.com/office/officeart/2005/8/layout/process5"/>
    <dgm:cxn modelId="{3CB66AED-15F3-4B09-9A54-7A6AE7F7D3A7}" type="presOf" srcId="{852C5EAA-23D4-4750-8EEB-B1B5B3914CCC}" destId="{F99E69EC-65AA-457D-8319-A1D331F5B136}" srcOrd="0" destOrd="0" presId="urn:microsoft.com/office/officeart/2005/8/layout/process5"/>
    <dgm:cxn modelId="{4B4EA2F3-9C0B-46D5-8FE7-1DB6119B0308}" type="presOf" srcId="{397B01A6-C70F-4BE7-863D-1AA075A1FBDC}" destId="{A6F84142-C580-4C88-98DE-F7EC2124FDED}" srcOrd="0" destOrd="0" presId="urn:microsoft.com/office/officeart/2005/8/layout/process5"/>
    <dgm:cxn modelId="{8DD61BFA-E13D-4FEA-9A54-26BF2E9CAF69}" srcId="{FCF18FA5-766C-4BB3-B460-532C507A1244}" destId="{7924731E-C600-4C4A-B81F-7EAAB6EDA0AB}" srcOrd="3" destOrd="0" parTransId="{F2D3A906-8240-4193-9D83-14AE5A91B20D}" sibTransId="{E6D89CE2-6509-4A73-AD41-3DCA46D70A85}"/>
    <dgm:cxn modelId="{4B7105FB-238B-43CD-8D1F-638EBC47D496}" type="presOf" srcId="{FCF18FA5-766C-4BB3-B460-532C507A1244}" destId="{4EB83657-F4CB-4A10-A31E-5886056AA2B3}" srcOrd="0" destOrd="0" presId="urn:microsoft.com/office/officeart/2005/8/layout/process5"/>
    <dgm:cxn modelId="{6E5451A5-F50D-482C-B321-49CBB1106A28}" type="presParOf" srcId="{4EB83657-F4CB-4A10-A31E-5886056AA2B3}" destId="{A6F84142-C580-4C88-98DE-F7EC2124FDED}" srcOrd="0" destOrd="0" presId="urn:microsoft.com/office/officeart/2005/8/layout/process5"/>
    <dgm:cxn modelId="{24759A11-749A-4E53-851B-C130BA5E327E}" type="presParOf" srcId="{4EB83657-F4CB-4A10-A31E-5886056AA2B3}" destId="{64D729C4-6E43-409C-B233-5B7D8AB9DAEC}" srcOrd="1" destOrd="0" presId="urn:microsoft.com/office/officeart/2005/8/layout/process5"/>
    <dgm:cxn modelId="{96CF3E82-F9F9-44CB-949A-5C9416617037}" type="presParOf" srcId="{64D729C4-6E43-409C-B233-5B7D8AB9DAEC}" destId="{E2882A3A-7C56-408E-8B6F-A82B5F535A2B}" srcOrd="0" destOrd="0" presId="urn:microsoft.com/office/officeart/2005/8/layout/process5"/>
    <dgm:cxn modelId="{3AD110DA-E99E-4118-BA35-2B8A9D8EDFAA}" type="presParOf" srcId="{4EB83657-F4CB-4A10-A31E-5886056AA2B3}" destId="{EB771772-63D6-4A44-8B4E-A85E025BADD4}" srcOrd="2" destOrd="0" presId="urn:microsoft.com/office/officeart/2005/8/layout/process5"/>
    <dgm:cxn modelId="{3D8333AD-F973-4485-9042-1727212A44B1}" type="presParOf" srcId="{4EB83657-F4CB-4A10-A31E-5886056AA2B3}" destId="{294DC394-51BB-40AA-9165-A84D60DCC796}" srcOrd="3" destOrd="0" presId="urn:microsoft.com/office/officeart/2005/8/layout/process5"/>
    <dgm:cxn modelId="{40AD7FBC-0821-4D0D-B805-53E4F4280F8A}" type="presParOf" srcId="{294DC394-51BB-40AA-9165-A84D60DCC796}" destId="{4B896497-61DD-49BC-900C-027D7992A8D3}" srcOrd="0" destOrd="0" presId="urn:microsoft.com/office/officeart/2005/8/layout/process5"/>
    <dgm:cxn modelId="{95A82FC9-F7B3-4EDD-8709-6A7605D32D7B}" type="presParOf" srcId="{4EB83657-F4CB-4A10-A31E-5886056AA2B3}" destId="{D0E7C24D-F6C1-4F62-A9BB-4A79B4073B12}" srcOrd="4" destOrd="0" presId="urn:microsoft.com/office/officeart/2005/8/layout/process5"/>
    <dgm:cxn modelId="{27C106CB-7759-43C0-B989-139E3889E166}" type="presParOf" srcId="{4EB83657-F4CB-4A10-A31E-5886056AA2B3}" destId="{59BC7CF9-0304-4C49-93C6-838905F2270A}" srcOrd="5" destOrd="0" presId="urn:microsoft.com/office/officeart/2005/8/layout/process5"/>
    <dgm:cxn modelId="{CF6F6227-7D75-428C-B0E5-DD192B388DCB}" type="presParOf" srcId="{59BC7CF9-0304-4C49-93C6-838905F2270A}" destId="{907C854E-4DDB-49FB-AE07-0531EBFF8209}" srcOrd="0" destOrd="0" presId="urn:microsoft.com/office/officeart/2005/8/layout/process5"/>
    <dgm:cxn modelId="{A4BD3C3F-F8B0-454D-8379-6FB1441D8B42}" type="presParOf" srcId="{4EB83657-F4CB-4A10-A31E-5886056AA2B3}" destId="{5368912D-A8FC-47BB-A2B1-A9F40BE7BDFC}" srcOrd="6" destOrd="0" presId="urn:microsoft.com/office/officeart/2005/8/layout/process5"/>
    <dgm:cxn modelId="{FFFE54A6-FF02-4436-B43E-E5BAE60B6AE0}" type="presParOf" srcId="{4EB83657-F4CB-4A10-A31E-5886056AA2B3}" destId="{E40F6039-C9F3-4790-AB4B-B7ECD491830B}" srcOrd="7" destOrd="0" presId="urn:microsoft.com/office/officeart/2005/8/layout/process5"/>
    <dgm:cxn modelId="{C724C1B9-282C-4C20-880A-07ABAFBE21A7}" type="presParOf" srcId="{E40F6039-C9F3-4790-AB4B-B7ECD491830B}" destId="{2479D1F2-2EA0-4AB3-A3A3-DEDA07410F58}" srcOrd="0" destOrd="0" presId="urn:microsoft.com/office/officeart/2005/8/layout/process5"/>
    <dgm:cxn modelId="{9EF9CCFB-438E-4950-805B-820659E869EB}" type="presParOf" srcId="{4EB83657-F4CB-4A10-A31E-5886056AA2B3}" destId="{91391FEB-ADA9-4FA9-8D10-5D0978B8F7C8}" srcOrd="8" destOrd="0" presId="urn:microsoft.com/office/officeart/2005/8/layout/process5"/>
    <dgm:cxn modelId="{935B4C01-3100-4B0F-A8B5-512257B06F98}" type="presParOf" srcId="{4EB83657-F4CB-4A10-A31E-5886056AA2B3}" destId="{D8D188D2-FF42-46BB-9760-E2F61DE0DA0F}" srcOrd="9" destOrd="0" presId="urn:microsoft.com/office/officeart/2005/8/layout/process5"/>
    <dgm:cxn modelId="{85B9266A-ECB3-40FE-BB03-61D38C6F684C}" type="presParOf" srcId="{D8D188D2-FF42-46BB-9760-E2F61DE0DA0F}" destId="{DDBC92FB-1F16-4157-9FAC-772FD3140423}" srcOrd="0" destOrd="0" presId="urn:microsoft.com/office/officeart/2005/8/layout/process5"/>
    <dgm:cxn modelId="{97706E76-78B0-4BB7-8E43-45436A3DD807}" type="presParOf" srcId="{4EB83657-F4CB-4A10-A31E-5886056AA2B3}" destId="{91D717D5-0474-4956-A2A4-5ADF30C001BD}" srcOrd="10" destOrd="0" presId="urn:microsoft.com/office/officeart/2005/8/layout/process5"/>
    <dgm:cxn modelId="{7196843C-5BB6-4022-8C50-8801AF29BB1B}" type="presParOf" srcId="{4EB83657-F4CB-4A10-A31E-5886056AA2B3}" destId="{F99E69EC-65AA-457D-8319-A1D331F5B136}" srcOrd="11" destOrd="0" presId="urn:microsoft.com/office/officeart/2005/8/layout/process5"/>
    <dgm:cxn modelId="{37EDD142-1211-45A8-8973-B09533C2A7F4}" type="presParOf" srcId="{F99E69EC-65AA-457D-8319-A1D331F5B136}" destId="{5467B6F6-F960-4837-AA66-3ADC763B43E4}" srcOrd="0" destOrd="0" presId="urn:microsoft.com/office/officeart/2005/8/layout/process5"/>
    <dgm:cxn modelId="{B61CED12-44AF-4652-8105-F5CF9743385A}" type="presParOf" srcId="{4EB83657-F4CB-4A10-A31E-5886056AA2B3}" destId="{8C262F54-C318-45DD-8187-5E5AF5BE4AA3}" srcOrd="12" destOrd="0" presId="urn:microsoft.com/office/officeart/2005/8/layout/process5"/>
    <dgm:cxn modelId="{2965F24A-B9D4-491F-B4D5-2E318F1ACB48}" type="presParOf" srcId="{4EB83657-F4CB-4A10-A31E-5886056AA2B3}" destId="{863F0A67-0863-4DAA-8B07-97CBFD0F73A0}" srcOrd="13" destOrd="0" presId="urn:microsoft.com/office/officeart/2005/8/layout/process5"/>
    <dgm:cxn modelId="{9BCD0020-2DA3-4370-AD4D-4BF6B0D5DF5B}" type="presParOf" srcId="{863F0A67-0863-4DAA-8B07-97CBFD0F73A0}" destId="{DDEBBFD3-FAC3-4466-B4C2-A725196DF04A}" srcOrd="0" destOrd="0" presId="urn:microsoft.com/office/officeart/2005/8/layout/process5"/>
    <dgm:cxn modelId="{17232D8B-1E02-43D4-A8CE-6BC467BCD139}" type="presParOf" srcId="{4EB83657-F4CB-4A10-A31E-5886056AA2B3}" destId="{3C29654B-9BE3-4BC5-AECD-C80FA858F16D}" srcOrd="14" destOrd="0" presId="urn:microsoft.com/office/officeart/2005/8/layout/process5"/>
    <dgm:cxn modelId="{6D703D5C-4BC1-416A-8BCD-69DC54AA81C9}" type="presParOf" srcId="{4EB83657-F4CB-4A10-A31E-5886056AA2B3}" destId="{63505CD9-9B36-42B0-BD28-94D190EB3B4D}" srcOrd="15" destOrd="0" presId="urn:microsoft.com/office/officeart/2005/8/layout/process5"/>
    <dgm:cxn modelId="{866A2AFE-35C3-46A8-B0C0-1CB0E1B8155B}" type="presParOf" srcId="{63505CD9-9B36-42B0-BD28-94D190EB3B4D}" destId="{A5886047-AFAF-453A-BA16-1C962FADBCBC}" srcOrd="0" destOrd="0" presId="urn:microsoft.com/office/officeart/2005/8/layout/process5"/>
    <dgm:cxn modelId="{3545F540-53AA-4AF1-A9F1-32911EBAB0FE}" type="presParOf" srcId="{4EB83657-F4CB-4A10-A31E-5886056AA2B3}" destId="{02E4A829-48D9-4A86-88FE-5A158C3DE8CD}" srcOrd="16" destOrd="0" presId="urn:microsoft.com/office/officeart/2005/8/layout/process5"/>
    <dgm:cxn modelId="{799013B4-5348-4690-AF1B-3D5EEE521C94}" type="presParOf" srcId="{4EB83657-F4CB-4A10-A31E-5886056AA2B3}" destId="{3B1D5783-5CDD-4C54-8AEF-2E2824A494BF}" srcOrd="17" destOrd="0" presId="urn:microsoft.com/office/officeart/2005/8/layout/process5"/>
    <dgm:cxn modelId="{EE091C17-6A15-48FF-906D-01453D812F9A}" type="presParOf" srcId="{3B1D5783-5CDD-4C54-8AEF-2E2824A494BF}" destId="{BA28E505-ACAA-41C1-B7CA-822612D8A2A9}" srcOrd="0" destOrd="0" presId="urn:microsoft.com/office/officeart/2005/8/layout/process5"/>
    <dgm:cxn modelId="{845CB1AF-BE4A-4B2D-824F-CC031AB73DE5}" type="presParOf" srcId="{4EB83657-F4CB-4A10-A31E-5886056AA2B3}" destId="{53B44B24-FE7C-4BCB-8C68-1FE29AB0473F}" srcOrd="1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5A4D72-2701-4D29-BEB4-F99DFA2C722A}" type="doc">
      <dgm:prSet loTypeId="urn:microsoft.com/office/officeart/2005/8/layout/hProcess11" loCatId="process" qsTypeId="urn:microsoft.com/office/officeart/2005/8/quickstyle/simple1" qsCatId="simple" csTypeId="urn:microsoft.com/office/officeart/2005/8/colors/accent1_2" csCatId="accent1" phldr="1"/>
      <dgm:spPr/>
    </dgm:pt>
    <dgm:pt modelId="{687B2B49-2245-4598-BCDA-C916A02D974C}">
      <dgm:prSet phldrT="[Text]" phldr="0"/>
      <dgm:spPr/>
      <dgm:t>
        <a:bodyPr/>
        <a:lstStyle/>
        <a:p>
          <a:pPr rtl="0"/>
          <a:r>
            <a:rPr lang="en-US">
              <a:latin typeface="Century Schoolbook"/>
              <a:cs typeface="Calibri"/>
            </a:rPr>
            <a:t>WEEK 1-2 : During this time, we were initially selecting the project and after we had done that we began researching on our project and started ordering parts that are required.</a:t>
          </a:r>
        </a:p>
      </dgm:t>
    </dgm:pt>
    <dgm:pt modelId="{28C0C182-100C-4EE4-A447-CA542D6B1620}" type="parTrans" cxnId="{C7E251F6-7458-4B46-B6FE-5BBA7C2206DE}">
      <dgm:prSet/>
      <dgm:spPr/>
    </dgm:pt>
    <dgm:pt modelId="{5C27DDE0-468B-4C47-AB85-FF05FC0A29B2}" type="sibTrans" cxnId="{C7E251F6-7458-4B46-B6FE-5BBA7C2206DE}">
      <dgm:prSet/>
      <dgm:spPr/>
    </dgm:pt>
    <dgm:pt modelId="{1D44C6A6-70C6-4D3D-9C99-A5E628420C02}">
      <dgm:prSet phldrT="[Text]" phldr="0"/>
      <dgm:spPr/>
      <dgm:t>
        <a:bodyPr/>
        <a:lstStyle/>
        <a:p>
          <a:pPr rtl="0"/>
          <a:r>
            <a:rPr lang="en-US">
              <a:latin typeface="Century Schoolbook"/>
              <a:cs typeface="Calibri"/>
            </a:rPr>
            <a:t>WEEK 2-4 : This week was spent on working on the hardware elements and putting together the code of our vehicle. It was also during time that we ordered our Bluetooth module.</a:t>
          </a:r>
        </a:p>
      </dgm:t>
    </dgm:pt>
    <dgm:pt modelId="{CC3E4B53-E693-44B6-A2CE-4DB815E91C06}" type="parTrans" cxnId="{96607580-78EE-4C15-A5DC-52EF3BA14FB6}">
      <dgm:prSet/>
      <dgm:spPr/>
    </dgm:pt>
    <dgm:pt modelId="{DC9F7CB0-B44C-4AC9-9964-B55D29CD3E5F}" type="sibTrans" cxnId="{96607580-78EE-4C15-A5DC-52EF3BA14FB6}">
      <dgm:prSet/>
      <dgm:spPr/>
    </dgm:pt>
    <dgm:pt modelId="{64FE62C2-4441-4E39-86B4-BD9E28D945F6}">
      <dgm:prSet phldrT="[Text]" phldr="0"/>
      <dgm:spPr/>
      <dgm:t>
        <a:bodyPr/>
        <a:lstStyle/>
        <a:p>
          <a:pPr rtl="0"/>
          <a:r>
            <a:rPr lang="en-US">
              <a:latin typeface="Century Schoolbook"/>
              <a:cs typeface="Calibri"/>
            </a:rPr>
            <a:t>WEEK 5-6: This time was spent into working on the final developments of our project. We finished compiling the code and assembled the hardware elements into a functioning vacuum cleaner. It is during this time that we began writing our report </a:t>
          </a:r>
        </a:p>
      </dgm:t>
    </dgm:pt>
    <dgm:pt modelId="{40CFC537-FBAA-4B45-A6DB-411BB8162ECD}" type="parTrans" cxnId="{FF8D7ACF-1966-4FE5-8BB1-9DAFCF1EC136}">
      <dgm:prSet/>
      <dgm:spPr/>
    </dgm:pt>
    <dgm:pt modelId="{EAC46E87-6EC9-401C-8FDE-5E97AD8DF47D}" type="sibTrans" cxnId="{FF8D7ACF-1966-4FE5-8BB1-9DAFCF1EC136}">
      <dgm:prSet/>
      <dgm:spPr/>
    </dgm:pt>
    <dgm:pt modelId="{E0CD579F-7FCA-4008-9B34-2072E6616BB3}" type="pres">
      <dgm:prSet presAssocID="{315A4D72-2701-4D29-BEB4-F99DFA2C722A}" presName="Name0" presStyleCnt="0">
        <dgm:presLayoutVars>
          <dgm:dir/>
          <dgm:resizeHandles val="exact"/>
        </dgm:presLayoutVars>
      </dgm:prSet>
      <dgm:spPr/>
    </dgm:pt>
    <dgm:pt modelId="{2D460816-57F3-4227-9279-3995455D720F}" type="pres">
      <dgm:prSet presAssocID="{315A4D72-2701-4D29-BEB4-F99DFA2C722A}" presName="arrow" presStyleLbl="bgShp" presStyleIdx="0" presStyleCnt="1"/>
      <dgm:spPr/>
    </dgm:pt>
    <dgm:pt modelId="{EF12216C-9044-45B0-B186-C32A34177438}" type="pres">
      <dgm:prSet presAssocID="{315A4D72-2701-4D29-BEB4-F99DFA2C722A}" presName="points" presStyleCnt="0"/>
      <dgm:spPr/>
    </dgm:pt>
    <dgm:pt modelId="{7BBA4A70-D5FE-480F-A03C-D8AF88F74A78}" type="pres">
      <dgm:prSet presAssocID="{687B2B49-2245-4598-BCDA-C916A02D974C}" presName="compositeA" presStyleCnt="0"/>
      <dgm:spPr/>
    </dgm:pt>
    <dgm:pt modelId="{2409306E-B794-4E15-BA6F-784A34F9A6C0}" type="pres">
      <dgm:prSet presAssocID="{687B2B49-2245-4598-BCDA-C916A02D974C}" presName="textA" presStyleLbl="revTx" presStyleIdx="0" presStyleCnt="3">
        <dgm:presLayoutVars>
          <dgm:bulletEnabled val="1"/>
        </dgm:presLayoutVars>
      </dgm:prSet>
      <dgm:spPr/>
    </dgm:pt>
    <dgm:pt modelId="{76D5E688-9127-4876-85AE-AE3D0EFB5DDC}" type="pres">
      <dgm:prSet presAssocID="{687B2B49-2245-4598-BCDA-C916A02D974C}" presName="circleA" presStyleLbl="node1" presStyleIdx="0" presStyleCnt="3"/>
      <dgm:spPr/>
    </dgm:pt>
    <dgm:pt modelId="{F339293D-D377-48E3-BAA0-8D1173597DE7}" type="pres">
      <dgm:prSet presAssocID="{687B2B49-2245-4598-BCDA-C916A02D974C}" presName="spaceA" presStyleCnt="0"/>
      <dgm:spPr/>
    </dgm:pt>
    <dgm:pt modelId="{EB555004-EC8F-410F-9678-6DDC90999D95}" type="pres">
      <dgm:prSet presAssocID="{5C27DDE0-468B-4C47-AB85-FF05FC0A29B2}" presName="space" presStyleCnt="0"/>
      <dgm:spPr/>
    </dgm:pt>
    <dgm:pt modelId="{E8C9AD3B-2728-4B9F-A8E8-0FF00D799803}" type="pres">
      <dgm:prSet presAssocID="{1D44C6A6-70C6-4D3D-9C99-A5E628420C02}" presName="compositeB" presStyleCnt="0"/>
      <dgm:spPr/>
    </dgm:pt>
    <dgm:pt modelId="{59D1C2F2-6E8D-4074-A887-AD2557D04E86}" type="pres">
      <dgm:prSet presAssocID="{1D44C6A6-70C6-4D3D-9C99-A5E628420C02}" presName="textB" presStyleLbl="revTx" presStyleIdx="1" presStyleCnt="3">
        <dgm:presLayoutVars>
          <dgm:bulletEnabled val="1"/>
        </dgm:presLayoutVars>
      </dgm:prSet>
      <dgm:spPr/>
    </dgm:pt>
    <dgm:pt modelId="{201EC5A5-C645-4373-B9B9-21BD6AE92FDC}" type="pres">
      <dgm:prSet presAssocID="{1D44C6A6-70C6-4D3D-9C99-A5E628420C02}" presName="circleB" presStyleLbl="node1" presStyleIdx="1" presStyleCnt="3"/>
      <dgm:spPr/>
    </dgm:pt>
    <dgm:pt modelId="{7B29C2E1-5679-4414-8683-CA9B203433BF}" type="pres">
      <dgm:prSet presAssocID="{1D44C6A6-70C6-4D3D-9C99-A5E628420C02}" presName="spaceB" presStyleCnt="0"/>
      <dgm:spPr/>
    </dgm:pt>
    <dgm:pt modelId="{E04A8DA3-F264-4B69-84F1-33EBF49777FC}" type="pres">
      <dgm:prSet presAssocID="{DC9F7CB0-B44C-4AC9-9964-B55D29CD3E5F}" presName="space" presStyleCnt="0"/>
      <dgm:spPr/>
    </dgm:pt>
    <dgm:pt modelId="{C49AA08C-C5CF-4ED5-89EA-1FA67AB246BE}" type="pres">
      <dgm:prSet presAssocID="{64FE62C2-4441-4E39-86B4-BD9E28D945F6}" presName="compositeA" presStyleCnt="0"/>
      <dgm:spPr/>
    </dgm:pt>
    <dgm:pt modelId="{68814F41-5B12-43E5-A9DB-7ECE103671AE}" type="pres">
      <dgm:prSet presAssocID="{64FE62C2-4441-4E39-86B4-BD9E28D945F6}" presName="textA" presStyleLbl="revTx" presStyleIdx="2" presStyleCnt="3">
        <dgm:presLayoutVars>
          <dgm:bulletEnabled val="1"/>
        </dgm:presLayoutVars>
      </dgm:prSet>
      <dgm:spPr/>
    </dgm:pt>
    <dgm:pt modelId="{65315A58-FB21-4327-AA4E-9C0E346C5D48}" type="pres">
      <dgm:prSet presAssocID="{64FE62C2-4441-4E39-86B4-BD9E28D945F6}" presName="circleA" presStyleLbl="node1" presStyleIdx="2" presStyleCnt="3"/>
      <dgm:spPr/>
    </dgm:pt>
    <dgm:pt modelId="{71C9B81B-CE7A-4FD7-B732-DE18BFDFC1C7}" type="pres">
      <dgm:prSet presAssocID="{64FE62C2-4441-4E39-86B4-BD9E28D945F6}" presName="spaceA" presStyleCnt="0"/>
      <dgm:spPr/>
    </dgm:pt>
  </dgm:ptLst>
  <dgm:cxnLst>
    <dgm:cxn modelId="{29EF1B22-EC8E-4681-94FF-B205CD47C478}" type="presOf" srcId="{1D44C6A6-70C6-4D3D-9C99-A5E628420C02}" destId="{59D1C2F2-6E8D-4074-A887-AD2557D04E86}" srcOrd="0" destOrd="0" presId="urn:microsoft.com/office/officeart/2005/8/layout/hProcess11"/>
    <dgm:cxn modelId="{96607580-78EE-4C15-A5DC-52EF3BA14FB6}" srcId="{315A4D72-2701-4D29-BEB4-F99DFA2C722A}" destId="{1D44C6A6-70C6-4D3D-9C99-A5E628420C02}" srcOrd="1" destOrd="0" parTransId="{CC3E4B53-E693-44B6-A2CE-4DB815E91C06}" sibTransId="{DC9F7CB0-B44C-4AC9-9964-B55D29CD3E5F}"/>
    <dgm:cxn modelId="{A98B2BAF-DC7E-40BD-83A8-D5E4365D17A2}" type="presOf" srcId="{315A4D72-2701-4D29-BEB4-F99DFA2C722A}" destId="{E0CD579F-7FCA-4008-9B34-2072E6616BB3}" srcOrd="0" destOrd="0" presId="urn:microsoft.com/office/officeart/2005/8/layout/hProcess11"/>
    <dgm:cxn modelId="{FF8D7ACF-1966-4FE5-8BB1-9DAFCF1EC136}" srcId="{315A4D72-2701-4D29-BEB4-F99DFA2C722A}" destId="{64FE62C2-4441-4E39-86B4-BD9E28D945F6}" srcOrd="2" destOrd="0" parTransId="{40CFC537-FBAA-4B45-A6DB-411BB8162ECD}" sibTransId="{EAC46E87-6EC9-401C-8FDE-5E97AD8DF47D}"/>
    <dgm:cxn modelId="{3D17F5F0-F274-48B6-8A22-AD29B3F89F51}" type="presOf" srcId="{687B2B49-2245-4598-BCDA-C916A02D974C}" destId="{2409306E-B794-4E15-BA6F-784A34F9A6C0}" srcOrd="0" destOrd="0" presId="urn:microsoft.com/office/officeart/2005/8/layout/hProcess11"/>
    <dgm:cxn modelId="{C7E251F6-7458-4B46-B6FE-5BBA7C2206DE}" srcId="{315A4D72-2701-4D29-BEB4-F99DFA2C722A}" destId="{687B2B49-2245-4598-BCDA-C916A02D974C}" srcOrd="0" destOrd="0" parTransId="{28C0C182-100C-4EE4-A447-CA542D6B1620}" sibTransId="{5C27DDE0-468B-4C47-AB85-FF05FC0A29B2}"/>
    <dgm:cxn modelId="{F23FADFA-A10E-4170-856C-7D837FD21D79}" type="presOf" srcId="{64FE62C2-4441-4E39-86B4-BD9E28D945F6}" destId="{68814F41-5B12-43E5-A9DB-7ECE103671AE}" srcOrd="0" destOrd="0" presId="urn:microsoft.com/office/officeart/2005/8/layout/hProcess11"/>
    <dgm:cxn modelId="{6CF20F35-46EC-4C1B-A6E4-43D44892F469}" type="presParOf" srcId="{E0CD579F-7FCA-4008-9B34-2072E6616BB3}" destId="{2D460816-57F3-4227-9279-3995455D720F}" srcOrd="0" destOrd="0" presId="urn:microsoft.com/office/officeart/2005/8/layout/hProcess11"/>
    <dgm:cxn modelId="{9CA7BE99-8EBF-45E0-89FD-FBAB40D0AC82}" type="presParOf" srcId="{E0CD579F-7FCA-4008-9B34-2072E6616BB3}" destId="{EF12216C-9044-45B0-B186-C32A34177438}" srcOrd="1" destOrd="0" presId="urn:microsoft.com/office/officeart/2005/8/layout/hProcess11"/>
    <dgm:cxn modelId="{938576A9-76B2-446F-AB30-C164F1D42B88}" type="presParOf" srcId="{EF12216C-9044-45B0-B186-C32A34177438}" destId="{7BBA4A70-D5FE-480F-A03C-D8AF88F74A78}" srcOrd="0" destOrd="0" presId="urn:microsoft.com/office/officeart/2005/8/layout/hProcess11"/>
    <dgm:cxn modelId="{A64142F4-A076-4232-8348-2D22E2A2DCE1}" type="presParOf" srcId="{7BBA4A70-D5FE-480F-A03C-D8AF88F74A78}" destId="{2409306E-B794-4E15-BA6F-784A34F9A6C0}" srcOrd="0" destOrd="0" presId="urn:microsoft.com/office/officeart/2005/8/layout/hProcess11"/>
    <dgm:cxn modelId="{8FB83FFD-94F1-498A-8B68-5B76E1E7C75E}" type="presParOf" srcId="{7BBA4A70-D5FE-480F-A03C-D8AF88F74A78}" destId="{76D5E688-9127-4876-85AE-AE3D0EFB5DDC}" srcOrd="1" destOrd="0" presId="urn:microsoft.com/office/officeart/2005/8/layout/hProcess11"/>
    <dgm:cxn modelId="{2F2301D1-359B-4394-AC00-14A73A715998}" type="presParOf" srcId="{7BBA4A70-D5FE-480F-A03C-D8AF88F74A78}" destId="{F339293D-D377-48E3-BAA0-8D1173597DE7}" srcOrd="2" destOrd="0" presId="urn:microsoft.com/office/officeart/2005/8/layout/hProcess11"/>
    <dgm:cxn modelId="{66B1D210-82A1-4AFD-AC33-56131F9DC94F}" type="presParOf" srcId="{EF12216C-9044-45B0-B186-C32A34177438}" destId="{EB555004-EC8F-410F-9678-6DDC90999D95}" srcOrd="1" destOrd="0" presId="urn:microsoft.com/office/officeart/2005/8/layout/hProcess11"/>
    <dgm:cxn modelId="{01352A51-AC12-4AB5-ABE6-27CCBA7CDF10}" type="presParOf" srcId="{EF12216C-9044-45B0-B186-C32A34177438}" destId="{E8C9AD3B-2728-4B9F-A8E8-0FF00D799803}" srcOrd="2" destOrd="0" presId="urn:microsoft.com/office/officeart/2005/8/layout/hProcess11"/>
    <dgm:cxn modelId="{237A83EC-6BB5-4782-97FE-93EC787632C7}" type="presParOf" srcId="{E8C9AD3B-2728-4B9F-A8E8-0FF00D799803}" destId="{59D1C2F2-6E8D-4074-A887-AD2557D04E86}" srcOrd="0" destOrd="0" presId="urn:microsoft.com/office/officeart/2005/8/layout/hProcess11"/>
    <dgm:cxn modelId="{03CA7EFD-DAE3-4F71-A14F-DAC22BC745EB}" type="presParOf" srcId="{E8C9AD3B-2728-4B9F-A8E8-0FF00D799803}" destId="{201EC5A5-C645-4373-B9B9-21BD6AE92FDC}" srcOrd="1" destOrd="0" presId="urn:microsoft.com/office/officeart/2005/8/layout/hProcess11"/>
    <dgm:cxn modelId="{8FCCB9F0-8404-426B-B510-472B460C091F}" type="presParOf" srcId="{E8C9AD3B-2728-4B9F-A8E8-0FF00D799803}" destId="{7B29C2E1-5679-4414-8683-CA9B203433BF}" srcOrd="2" destOrd="0" presId="urn:microsoft.com/office/officeart/2005/8/layout/hProcess11"/>
    <dgm:cxn modelId="{7A6EE661-D7FF-462B-ACC4-D6AD8218663F}" type="presParOf" srcId="{EF12216C-9044-45B0-B186-C32A34177438}" destId="{E04A8DA3-F264-4B69-84F1-33EBF49777FC}" srcOrd="3" destOrd="0" presId="urn:microsoft.com/office/officeart/2005/8/layout/hProcess11"/>
    <dgm:cxn modelId="{34057DDC-537D-4866-81DA-289396C59CAC}" type="presParOf" srcId="{EF12216C-9044-45B0-B186-C32A34177438}" destId="{C49AA08C-C5CF-4ED5-89EA-1FA67AB246BE}" srcOrd="4" destOrd="0" presId="urn:microsoft.com/office/officeart/2005/8/layout/hProcess11"/>
    <dgm:cxn modelId="{1E3AEFF6-A1B4-40AE-AD64-03430936D5E7}" type="presParOf" srcId="{C49AA08C-C5CF-4ED5-89EA-1FA67AB246BE}" destId="{68814F41-5B12-43E5-A9DB-7ECE103671AE}" srcOrd="0" destOrd="0" presId="urn:microsoft.com/office/officeart/2005/8/layout/hProcess11"/>
    <dgm:cxn modelId="{CE117F58-4F8A-4AFF-8260-3CB659EA7B0B}" type="presParOf" srcId="{C49AA08C-C5CF-4ED5-89EA-1FA67AB246BE}" destId="{65315A58-FB21-4327-AA4E-9C0E346C5D48}" srcOrd="1" destOrd="0" presId="urn:microsoft.com/office/officeart/2005/8/layout/hProcess11"/>
    <dgm:cxn modelId="{C385EC4D-F586-40AF-B9E0-84F6B4D32104}" type="presParOf" srcId="{C49AA08C-C5CF-4ED5-89EA-1FA67AB246BE}" destId="{71C9B81B-CE7A-4FD7-B732-DE18BFDFC1C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22DF7-D90D-4E2B-89FD-DCDB9AFBE54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E345473-C36B-4CB9-9E52-85A46E80A66A}">
      <dgm:prSet/>
      <dgm:spPr/>
      <dgm:t>
        <a:bodyPr/>
        <a:lstStyle/>
        <a:p>
          <a:pPr rtl="0">
            <a:defRPr cap="all"/>
          </a:pPr>
          <a:r>
            <a:rPr lang="en-US">
              <a:latin typeface="Century Schoolbook"/>
            </a:rPr>
            <a:t>1. Kaisar Imtiyaz:</a:t>
          </a:r>
          <a:r>
            <a:rPr lang="en-US">
              <a:latin typeface="Century Schoolbook"/>
              <a:cs typeface="Arial"/>
            </a:rPr>
            <a:t> Code Development</a:t>
          </a:r>
          <a:r>
            <a:rPr lang="en-US">
              <a:latin typeface="Century Schoolbook"/>
            </a:rPr>
            <a:t>, research and presentation.</a:t>
          </a:r>
        </a:p>
      </dgm:t>
    </dgm:pt>
    <dgm:pt modelId="{6A2EA820-07C4-4AE5-87DA-224DCC0DEC60}" type="parTrans" cxnId="{1AE79D09-D611-4E4C-80DF-1D984ACF9C08}">
      <dgm:prSet/>
      <dgm:spPr/>
      <dgm:t>
        <a:bodyPr/>
        <a:lstStyle/>
        <a:p>
          <a:endParaRPr lang="en-US"/>
        </a:p>
      </dgm:t>
    </dgm:pt>
    <dgm:pt modelId="{47EF986F-390B-4169-984D-67289AF2EA85}" type="sibTrans" cxnId="{1AE79D09-D611-4E4C-80DF-1D984ACF9C08}">
      <dgm:prSet/>
      <dgm:spPr/>
      <dgm:t>
        <a:bodyPr/>
        <a:lstStyle/>
        <a:p>
          <a:endParaRPr lang="en-US"/>
        </a:p>
      </dgm:t>
    </dgm:pt>
    <dgm:pt modelId="{A2021A23-91E5-486F-B36D-F1EEAA6371EC}">
      <dgm:prSet/>
      <dgm:spPr/>
      <dgm:t>
        <a:bodyPr/>
        <a:lstStyle/>
        <a:p>
          <a:pPr rtl="0">
            <a:defRPr cap="all"/>
          </a:pPr>
          <a:r>
            <a:rPr lang="en-US">
              <a:latin typeface="Century Schoolbook"/>
            </a:rPr>
            <a:t>2. Sumat Midya Chowdhuri: Circuit Designing, Research.</a:t>
          </a:r>
        </a:p>
      </dgm:t>
    </dgm:pt>
    <dgm:pt modelId="{C1ABF4DC-9CCF-4C98-98BE-D4D1D34B3793}" type="parTrans" cxnId="{199A9532-A4C8-4610-8394-CCE71AB68186}">
      <dgm:prSet/>
      <dgm:spPr/>
      <dgm:t>
        <a:bodyPr/>
        <a:lstStyle/>
        <a:p>
          <a:endParaRPr lang="en-US"/>
        </a:p>
      </dgm:t>
    </dgm:pt>
    <dgm:pt modelId="{C0A4706A-2CE7-43D6-A2B5-D2F70E4896AF}" type="sibTrans" cxnId="{199A9532-A4C8-4610-8394-CCE71AB68186}">
      <dgm:prSet/>
      <dgm:spPr/>
      <dgm:t>
        <a:bodyPr/>
        <a:lstStyle/>
        <a:p>
          <a:endParaRPr lang="en-US"/>
        </a:p>
      </dgm:t>
    </dgm:pt>
    <dgm:pt modelId="{62E7534E-A51C-4A7F-8027-E3A876D63B96}">
      <dgm:prSet/>
      <dgm:spPr/>
      <dgm:t>
        <a:bodyPr/>
        <a:lstStyle/>
        <a:p>
          <a:pPr>
            <a:defRPr cap="all"/>
          </a:pPr>
          <a:r>
            <a:rPr lang="en-US">
              <a:latin typeface="Century Schoolbook"/>
            </a:rPr>
            <a:t>3.Ajay Kumar: Assembling parts and working on the hardware.</a:t>
          </a:r>
        </a:p>
      </dgm:t>
    </dgm:pt>
    <dgm:pt modelId="{D3BE99F9-85DC-41DC-822C-660A8E937332}" type="parTrans" cxnId="{B686C544-88B3-4F8A-BD0D-C281C1CA1652}">
      <dgm:prSet/>
      <dgm:spPr/>
      <dgm:t>
        <a:bodyPr/>
        <a:lstStyle/>
        <a:p>
          <a:endParaRPr lang="en-US"/>
        </a:p>
      </dgm:t>
    </dgm:pt>
    <dgm:pt modelId="{B91907D3-114E-4975-9BAA-E85B3DAD82AA}" type="sibTrans" cxnId="{B686C544-88B3-4F8A-BD0D-C281C1CA1652}">
      <dgm:prSet/>
      <dgm:spPr/>
      <dgm:t>
        <a:bodyPr/>
        <a:lstStyle/>
        <a:p>
          <a:endParaRPr lang="en-US"/>
        </a:p>
      </dgm:t>
    </dgm:pt>
    <dgm:pt modelId="{EBD9F22E-230C-4510-A20A-CD74F4F1F3B8}">
      <dgm:prSet/>
      <dgm:spPr/>
      <dgm:t>
        <a:bodyPr/>
        <a:lstStyle/>
        <a:p>
          <a:pPr>
            <a:defRPr cap="all"/>
          </a:pPr>
          <a:r>
            <a:rPr lang="en-US">
              <a:latin typeface="Century Schoolbook"/>
            </a:rPr>
            <a:t>4. Harsh Sharma :Assembling Parts and working on the hardware.</a:t>
          </a:r>
        </a:p>
      </dgm:t>
    </dgm:pt>
    <dgm:pt modelId="{1F8FD0A4-F675-4AC9-B276-0EC53E63F3D7}" type="parTrans" cxnId="{29564114-A133-4261-B1DD-85878763150C}">
      <dgm:prSet/>
      <dgm:spPr/>
      <dgm:t>
        <a:bodyPr/>
        <a:lstStyle/>
        <a:p>
          <a:endParaRPr lang="en-US"/>
        </a:p>
      </dgm:t>
    </dgm:pt>
    <dgm:pt modelId="{D16C0EE3-01D4-4A23-9A95-D7F5A494A366}" type="sibTrans" cxnId="{29564114-A133-4261-B1DD-85878763150C}">
      <dgm:prSet/>
      <dgm:spPr/>
      <dgm:t>
        <a:bodyPr/>
        <a:lstStyle/>
        <a:p>
          <a:endParaRPr lang="en-US"/>
        </a:p>
      </dgm:t>
    </dgm:pt>
    <dgm:pt modelId="{8BA86808-D667-4E7A-8710-35561DB2FD98}" type="pres">
      <dgm:prSet presAssocID="{BA222DF7-D90D-4E2B-89FD-DCDB9AFBE541}" presName="root" presStyleCnt="0">
        <dgm:presLayoutVars>
          <dgm:dir/>
          <dgm:resizeHandles val="exact"/>
        </dgm:presLayoutVars>
      </dgm:prSet>
      <dgm:spPr/>
    </dgm:pt>
    <dgm:pt modelId="{0552003A-CC47-4D84-BD91-DF0858D7C811}" type="pres">
      <dgm:prSet presAssocID="{6E345473-C36B-4CB9-9E52-85A46E80A66A}" presName="compNode" presStyleCnt="0"/>
      <dgm:spPr/>
    </dgm:pt>
    <dgm:pt modelId="{4853EB11-9B52-4C80-BB5A-38AF5528455B}" type="pres">
      <dgm:prSet presAssocID="{6E345473-C36B-4CB9-9E52-85A46E80A66A}" presName="iconBgRect" presStyleLbl="bgShp" presStyleIdx="0" presStyleCnt="4"/>
      <dgm:spPr/>
    </dgm:pt>
    <dgm:pt modelId="{5A25ACFC-58FB-40A6-9B9A-952D0F29EA05}" type="pres">
      <dgm:prSet presAssocID="{6E345473-C36B-4CB9-9E52-85A46E80A6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D86DF789-4CF7-49D0-BF82-0ABDC1642345}" type="pres">
      <dgm:prSet presAssocID="{6E345473-C36B-4CB9-9E52-85A46E80A66A}" presName="spaceRect" presStyleCnt="0"/>
      <dgm:spPr/>
    </dgm:pt>
    <dgm:pt modelId="{305E751B-F8D4-45CF-A4A9-EB1E6559C599}" type="pres">
      <dgm:prSet presAssocID="{6E345473-C36B-4CB9-9E52-85A46E80A66A}" presName="textRect" presStyleLbl="revTx" presStyleIdx="0" presStyleCnt="4">
        <dgm:presLayoutVars>
          <dgm:chMax val="1"/>
          <dgm:chPref val="1"/>
        </dgm:presLayoutVars>
      </dgm:prSet>
      <dgm:spPr/>
    </dgm:pt>
    <dgm:pt modelId="{A574B5CA-4FC0-48D4-85B2-97E49932EBE0}" type="pres">
      <dgm:prSet presAssocID="{47EF986F-390B-4169-984D-67289AF2EA85}" presName="sibTrans" presStyleCnt="0"/>
      <dgm:spPr/>
    </dgm:pt>
    <dgm:pt modelId="{51EC0A24-ECDC-4B25-9154-4D23FB1AC45D}" type="pres">
      <dgm:prSet presAssocID="{A2021A23-91E5-486F-B36D-F1EEAA6371EC}" presName="compNode" presStyleCnt="0"/>
      <dgm:spPr/>
    </dgm:pt>
    <dgm:pt modelId="{BED17C8D-8891-4816-8E0D-1340FA55F828}" type="pres">
      <dgm:prSet presAssocID="{A2021A23-91E5-486F-B36D-F1EEAA6371EC}" presName="iconBgRect" presStyleLbl="bgShp" presStyleIdx="1" presStyleCnt="4"/>
      <dgm:spPr/>
    </dgm:pt>
    <dgm:pt modelId="{C8231671-6DB0-4943-9560-6A3E5806D043}" type="pres">
      <dgm:prSet presAssocID="{A2021A23-91E5-486F-B36D-F1EEAA6371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0441C3F-FE7F-4097-B8DA-E82FFCA37940}" type="pres">
      <dgm:prSet presAssocID="{A2021A23-91E5-486F-B36D-F1EEAA6371EC}" presName="spaceRect" presStyleCnt="0"/>
      <dgm:spPr/>
    </dgm:pt>
    <dgm:pt modelId="{371ADAE3-2ED9-4A80-91D5-F0C1F3742361}" type="pres">
      <dgm:prSet presAssocID="{A2021A23-91E5-486F-B36D-F1EEAA6371EC}" presName="textRect" presStyleLbl="revTx" presStyleIdx="1" presStyleCnt="4">
        <dgm:presLayoutVars>
          <dgm:chMax val="1"/>
          <dgm:chPref val="1"/>
        </dgm:presLayoutVars>
      </dgm:prSet>
      <dgm:spPr/>
    </dgm:pt>
    <dgm:pt modelId="{A5ED6A8B-1E33-4FDD-B08F-C2BCD64A12C7}" type="pres">
      <dgm:prSet presAssocID="{C0A4706A-2CE7-43D6-A2B5-D2F70E4896AF}" presName="sibTrans" presStyleCnt="0"/>
      <dgm:spPr/>
    </dgm:pt>
    <dgm:pt modelId="{A24A3FE0-2947-4E0C-9B51-01576EB14FD3}" type="pres">
      <dgm:prSet presAssocID="{62E7534E-A51C-4A7F-8027-E3A876D63B96}" presName="compNode" presStyleCnt="0"/>
      <dgm:spPr/>
    </dgm:pt>
    <dgm:pt modelId="{8494C696-039B-4F4A-8087-D6309350E2EF}" type="pres">
      <dgm:prSet presAssocID="{62E7534E-A51C-4A7F-8027-E3A876D63B96}" presName="iconBgRect" presStyleLbl="bgShp" presStyleIdx="2" presStyleCnt="4"/>
      <dgm:spPr/>
    </dgm:pt>
    <dgm:pt modelId="{1004343E-6231-43BC-8170-3A35D2EC37E6}" type="pres">
      <dgm:prSet presAssocID="{62E7534E-A51C-4A7F-8027-E3A876D63B9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46B22FF3-7F54-40B4-A709-A0902CF83FE6}" type="pres">
      <dgm:prSet presAssocID="{62E7534E-A51C-4A7F-8027-E3A876D63B96}" presName="spaceRect" presStyleCnt="0"/>
      <dgm:spPr/>
    </dgm:pt>
    <dgm:pt modelId="{2911483C-BBA9-4003-9A8F-AAC54F49C9FE}" type="pres">
      <dgm:prSet presAssocID="{62E7534E-A51C-4A7F-8027-E3A876D63B96}" presName="textRect" presStyleLbl="revTx" presStyleIdx="2" presStyleCnt="4">
        <dgm:presLayoutVars>
          <dgm:chMax val="1"/>
          <dgm:chPref val="1"/>
        </dgm:presLayoutVars>
      </dgm:prSet>
      <dgm:spPr/>
    </dgm:pt>
    <dgm:pt modelId="{BA5E1CD0-0A11-4D2B-81B3-E1F9900664D8}" type="pres">
      <dgm:prSet presAssocID="{B91907D3-114E-4975-9BAA-E85B3DAD82AA}" presName="sibTrans" presStyleCnt="0"/>
      <dgm:spPr/>
    </dgm:pt>
    <dgm:pt modelId="{F30057AF-12E9-4E09-B735-673F1C6CF05F}" type="pres">
      <dgm:prSet presAssocID="{EBD9F22E-230C-4510-A20A-CD74F4F1F3B8}" presName="compNode" presStyleCnt="0"/>
      <dgm:spPr/>
    </dgm:pt>
    <dgm:pt modelId="{AC319BC2-778A-46F1-AA3B-472D7A2A3224}" type="pres">
      <dgm:prSet presAssocID="{EBD9F22E-230C-4510-A20A-CD74F4F1F3B8}" presName="iconBgRect" presStyleLbl="bgShp" presStyleIdx="3" presStyleCnt="4"/>
      <dgm:spPr/>
    </dgm:pt>
    <dgm:pt modelId="{9EBDC4B3-8AF2-4247-B37C-9B8B001E1A78}" type="pres">
      <dgm:prSet presAssocID="{EBD9F22E-230C-4510-A20A-CD74F4F1F3B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7C19E848-BDC5-4543-B293-7CCF03D238DB}" type="pres">
      <dgm:prSet presAssocID="{EBD9F22E-230C-4510-A20A-CD74F4F1F3B8}" presName="spaceRect" presStyleCnt="0"/>
      <dgm:spPr/>
    </dgm:pt>
    <dgm:pt modelId="{E4DA40B2-3DB9-4F05-8688-F8A0F5F5F1CC}" type="pres">
      <dgm:prSet presAssocID="{EBD9F22E-230C-4510-A20A-CD74F4F1F3B8}" presName="textRect" presStyleLbl="revTx" presStyleIdx="3" presStyleCnt="4">
        <dgm:presLayoutVars>
          <dgm:chMax val="1"/>
          <dgm:chPref val="1"/>
        </dgm:presLayoutVars>
      </dgm:prSet>
      <dgm:spPr/>
    </dgm:pt>
  </dgm:ptLst>
  <dgm:cxnLst>
    <dgm:cxn modelId="{7B783809-4EE6-4969-BA28-8A51C43DDFF7}" type="presOf" srcId="{A2021A23-91E5-486F-B36D-F1EEAA6371EC}" destId="{371ADAE3-2ED9-4A80-91D5-F0C1F3742361}" srcOrd="0" destOrd="0" presId="urn:microsoft.com/office/officeart/2018/5/layout/IconCircleLabelList"/>
    <dgm:cxn modelId="{1AE79D09-D611-4E4C-80DF-1D984ACF9C08}" srcId="{BA222DF7-D90D-4E2B-89FD-DCDB9AFBE541}" destId="{6E345473-C36B-4CB9-9E52-85A46E80A66A}" srcOrd="0" destOrd="0" parTransId="{6A2EA820-07C4-4AE5-87DA-224DCC0DEC60}" sibTransId="{47EF986F-390B-4169-984D-67289AF2EA85}"/>
    <dgm:cxn modelId="{29564114-A133-4261-B1DD-85878763150C}" srcId="{BA222DF7-D90D-4E2B-89FD-DCDB9AFBE541}" destId="{EBD9F22E-230C-4510-A20A-CD74F4F1F3B8}" srcOrd="3" destOrd="0" parTransId="{1F8FD0A4-F675-4AC9-B276-0EC53E63F3D7}" sibTransId="{D16C0EE3-01D4-4A23-9A95-D7F5A494A366}"/>
    <dgm:cxn modelId="{7360D326-64CE-4C20-AF9A-88606F806827}" type="presOf" srcId="{6E345473-C36B-4CB9-9E52-85A46E80A66A}" destId="{305E751B-F8D4-45CF-A4A9-EB1E6559C599}" srcOrd="0" destOrd="0" presId="urn:microsoft.com/office/officeart/2018/5/layout/IconCircleLabelList"/>
    <dgm:cxn modelId="{199A9532-A4C8-4610-8394-CCE71AB68186}" srcId="{BA222DF7-D90D-4E2B-89FD-DCDB9AFBE541}" destId="{A2021A23-91E5-486F-B36D-F1EEAA6371EC}" srcOrd="1" destOrd="0" parTransId="{C1ABF4DC-9CCF-4C98-98BE-D4D1D34B3793}" sibTransId="{C0A4706A-2CE7-43D6-A2B5-D2F70E4896AF}"/>
    <dgm:cxn modelId="{B686C544-88B3-4F8A-BD0D-C281C1CA1652}" srcId="{BA222DF7-D90D-4E2B-89FD-DCDB9AFBE541}" destId="{62E7534E-A51C-4A7F-8027-E3A876D63B96}" srcOrd="2" destOrd="0" parTransId="{D3BE99F9-85DC-41DC-822C-660A8E937332}" sibTransId="{B91907D3-114E-4975-9BAA-E85B3DAD82AA}"/>
    <dgm:cxn modelId="{044CBFC6-FEF8-4A6C-BE47-56AC81BCE6D6}" type="presOf" srcId="{BA222DF7-D90D-4E2B-89FD-DCDB9AFBE541}" destId="{8BA86808-D667-4E7A-8710-35561DB2FD98}" srcOrd="0" destOrd="0" presId="urn:microsoft.com/office/officeart/2018/5/layout/IconCircleLabelList"/>
    <dgm:cxn modelId="{0FBEC7E1-A8F0-431C-BA5E-AEF9E2A29CD1}" type="presOf" srcId="{EBD9F22E-230C-4510-A20A-CD74F4F1F3B8}" destId="{E4DA40B2-3DB9-4F05-8688-F8A0F5F5F1CC}" srcOrd="0" destOrd="0" presId="urn:microsoft.com/office/officeart/2018/5/layout/IconCircleLabelList"/>
    <dgm:cxn modelId="{1C971DEB-33BC-4CA0-9615-317C808F0921}" type="presOf" srcId="{62E7534E-A51C-4A7F-8027-E3A876D63B96}" destId="{2911483C-BBA9-4003-9A8F-AAC54F49C9FE}" srcOrd="0" destOrd="0" presId="urn:microsoft.com/office/officeart/2018/5/layout/IconCircleLabelList"/>
    <dgm:cxn modelId="{37F5C8A1-38C2-4D1C-BA65-04992F0C63A9}" type="presParOf" srcId="{8BA86808-D667-4E7A-8710-35561DB2FD98}" destId="{0552003A-CC47-4D84-BD91-DF0858D7C811}" srcOrd="0" destOrd="0" presId="urn:microsoft.com/office/officeart/2018/5/layout/IconCircleLabelList"/>
    <dgm:cxn modelId="{0523E388-5409-4644-AA01-5BA784DB347F}" type="presParOf" srcId="{0552003A-CC47-4D84-BD91-DF0858D7C811}" destId="{4853EB11-9B52-4C80-BB5A-38AF5528455B}" srcOrd="0" destOrd="0" presId="urn:microsoft.com/office/officeart/2018/5/layout/IconCircleLabelList"/>
    <dgm:cxn modelId="{0EDEF72A-FD8D-4519-9070-83A7BB947D0F}" type="presParOf" srcId="{0552003A-CC47-4D84-BD91-DF0858D7C811}" destId="{5A25ACFC-58FB-40A6-9B9A-952D0F29EA05}" srcOrd="1" destOrd="0" presId="urn:microsoft.com/office/officeart/2018/5/layout/IconCircleLabelList"/>
    <dgm:cxn modelId="{46D1054A-B1BD-4023-88BD-5D5C3F01C072}" type="presParOf" srcId="{0552003A-CC47-4D84-BD91-DF0858D7C811}" destId="{D86DF789-4CF7-49D0-BF82-0ABDC1642345}" srcOrd="2" destOrd="0" presId="urn:microsoft.com/office/officeart/2018/5/layout/IconCircleLabelList"/>
    <dgm:cxn modelId="{AED74C96-E517-4763-A245-D026BFE74388}" type="presParOf" srcId="{0552003A-CC47-4D84-BD91-DF0858D7C811}" destId="{305E751B-F8D4-45CF-A4A9-EB1E6559C599}" srcOrd="3" destOrd="0" presId="urn:microsoft.com/office/officeart/2018/5/layout/IconCircleLabelList"/>
    <dgm:cxn modelId="{573C4E7C-6FEE-46D9-99BA-30AFC3368E4E}" type="presParOf" srcId="{8BA86808-D667-4E7A-8710-35561DB2FD98}" destId="{A574B5CA-4FC0-48D4-85B2-97E49932EBE0}" srcOrd="1" destOrd="0" presId="urn:microsoft.com/office/officeart/2018/5/layout/IconCircleLabelList"/>
    <dgm:cxn modelId="{A1224338-0D87-4C0D-B0B4-D9EE48F74B8C}" type="presParOf" srcId="{8BA86808-D667-4E7A-8710-35561DB2FD98}" destId="{51EC0A24-ECDC-4B25-9154-4D23FB1AC45D}" srcOrd="2" destOrd="0" presId="urn:microsoft.com/office/officeart/2018/5/layout/IconCircleLabelList"/>
    <dgm:cxn modelId="{8D0FED95-03A3-4CB6-9F58-5AEA9F2AFD6D}" type="presParOf" srcId="{51EC0A24-ECDC-4B25-9154-4D23FB1AC45D}" destId="{BED17C8D-8891-4816-8E0D-1340FA55F828}" srcOrd="0" destOrd="0" presId="urn:microsoft.com/office/officeart/2018/5/layout/IconCircleLabelList"/>
    <dgm:cxn modelId="{1E8EC9E4-2A29-414C-9CA1-B647EE22B5E9}" type="presParOf" srcId="{51EC0A24-ECDC-4B25-9154-4D23FB1AC45D}" destId="{C8231671-6DB0-4943-9560-6A3E5806D043}" srcOrd="1" destOrd="0" presId="urn:microsoft.com/office/officeart/2018/5/layout/IconCircleLabelList"/>
    <dgm:cxn modelId="{D5AA7CEA-FE60-4DAB-BF2B-2FFD5617FD49}" type="presParOf" srcId="{51EC0A24-ECDC-4B25-9154-4D23FB1AC45D}" destId="{50441C3F-FE7F-4097-B8DA-E82FFCA37940}" srcOrd="2" destOrd="0" presId="urn:microsoft.com/office/officeart/2018/5/layout/IconCircleLabelList"/>
    <dgm:cxn modelId="{7B5A0047-342A-4CE6-A31F-5D29F82D7D84}" type="presParOf" srcId="{51EC0A24-ECDC-4B25-9154-4D23FB1AC45D}" destId="{371ADAE3-2ED9-4A80-91D5-F0C1F3742361}" srcOrd="3" destOrd="0" presId="urn:microsoft.com/office/officeart/2018/5/layout/IconCircleLabelList"/>
    <dgm:cxn modelId="{CBECACF5-CDFC-42D2-A39F-478BD3ADCA60}" type="presParOf" srcId="{8BA86808-D667-4E7A-8710-35561DB2FD98}" destId="{A5ED6A8B-1E33-4FDD-B08F-C2BCD64A12C7}" srcOrd="3" destOrd="0" presId="urn:microsoft.com/office/officeart/2018/5/layout/IconCircleLabelList"/>
    <dgm:cxn modelId="{49517CC4-FA27-41C3-915A-514541DDE83D}" type="presParOf" srcId="{8BA86808-D667-4E7A-8710-35561DB2FD98}" destId="{A24A3FE0-2947-4E0C-9B51-01576EB14FD3}" srcOrd="4" destOrd="0" presId="urn:microsoft.com/office/officeart/2018/5/layout/IconCircleLabelList"/>
    <dgm:cxn modelId="{E278C6CD-8BB1-4879-9309-DAA080976E10}" type="presParOf" srcId="{A24A3FE0-2947-4E0C-9B51-01576EB14FD3}" destId="{8494C696-039B-4F4A-8087-D6309350E2EF}" srcOrd="0" destOrd="0" presId="urn:microsoft.com/office/officeart/2018/5/layout/IconCircleLabelList"/>
    <dgm:cxn modelId="{FA5A35EB-FADA-480E-BD63-BB8557003DB2}" type="presParOf" srcId="{A24A3FE0-2947-4E0C-9B51-01576EB14FD3}" destId="{1004343E-6231-43BC-8170-3A35D2EC37E6}" srcOrd="1" destOrd="0" presId="urn:microsoft.com/office/officeart/2018/5/layout/IconCircleLabelList"/>
    <dgm:cxn modelId="{F4C99FA7-F2A7-4396-B48E-E87459D67992}" type="presParOf" srcId="{A24A3FE0-2947-4E0C-9B51-01576EB14FD3}" destId="{46B22FF3-7F54-40B4-A709-A0902CF83FE6}" srcOrd="2" destOrd="0" presId="urn:microsoft.com/office/officeart/2018/5/layout/IconCircleLabelList"/>
    <dgm:cxn modelId="{51D1BE19-F51E-4E11-99C3-B34EC3647BFA}" type="presParOf" srcId="{A24A3FE0-2947-4E0C-9B51-01576EB14FD3}" destId="{2911483C-BBA9-4003-9A8F-AAC54F49C9FE}" srcOrd="3" destOrd="0" presId="urn:microsoft.com/office/officeart/2018/5/layout/IconCircleLabelList"/>
    <dgm:cxn modelId="{236D69F9-CEC2-4C7E-B0E2-02CD5D7C9F2F}" type="presParOf" srcId="{8BA86808-D667-4E7A-8710-35561DB2FD98}" destId="{BA5E1CD0-0A11-4D2B-81B3-E1F9900664D8}" srcOrd="5" destOrd="0" presId="urn:microsoft.com/office/officeart/2018/5/layout/IconCircleLabelList"/>
    <dgm:cxn modelId="{8D852046-97AD-47F4-83BD-F3CA5B0A8997}" type="presParOf" srcId="{8BA86808-D667-4E7A-8710-35561DB2FD98}" destId="{F30057AF-12E9-4E09-B735-673F1C6CF05F}" srcOrd="6" destOrd="0" presId="urn:microsoft.com/office/officeart/2018/5/layout/IconCircleLabelList"/>
    <dgm:cxn modelId="{A0E43BFC-DD35-48C4-AB1D-1E52D437BEB3}" type="presParOf" srcId="{F30057AF-12E9-4E09-B735-673F1C6CF05F}" destId="{AC319BC2-778A-46F1-AA3B-472D7A2A3224}" srcOrd="0" destOrd="0" presId="urn:microsoft.com/office/officeart/2018/5/layout/IconCircleLabelList"/>
    <dgm:cxn modelId="{ECA2D404-F6F2-425F-A56E-927B9825CD29}" type="presParOf" srcId="{F30057AF-12E9-4E09-B735-673F1C6CF05F}" destId="{9EBDC4B3-8AF2-4247-B37C-9B8B001E1A78}" srcOrd="1" destOrd="0" presId="urn:microsoft.com/office/officeart/2018/5/layout/IconCircleLabelList"/>
    <dgm:cxn modelId="{DCD64119-6C00-4348-82F8-77C957F17A62}" type="presParOf" srcId="{F30057AF-12E9-4E09-B735-673F1C6CF05F}" destId="{7C19E848-BDC5-4543-B293-7CCF03D238DB}" srcOrd="2" destOrd="0" presId="urn:microsoft.com/office/officeart/2018/5/layout/IconCircleLabelList"/>
    <dgm:cxn modelId="{17344BD7-1191-44B6-83D6-07655897F4D0}" type="presParOf" srcId="{F30057AF-12E9-4E09-B735-673F1C6CF05F}" destId="{E4DA40B2-3DB9-4F05-8688-F8A0F5F5F1C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84142-C580-4C88-98DE-F7EC2124FDED}">
      <dsp:nvSpPr>
        <dsp:cNvPr id="0" name=""/>
        <dsp:cNvSpPr/>
      </dsp:nvSpPr>
      <dsp:spPr>
        <a:xfrm>
          <a:off x="5708" y="870323"/>
          <a:ext cx="1769535" cy="106172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Collecting all the above parts</a:t>
          </a:r>
          <a:endParaRPr lang="en-US" sz="1000" kern="1200" dirty="0"/>
        </a:p>
      </dsp:txBody>
      <dsp:txXfrm>
        <a:off x="36805" y="901420"/>
        <a:ext cx="1707341" cy="999527"/>
      </dsp:txXfrm>
    </dsp:sp>
    <dsp:sp modelId="{64D729C4-6E43-409C-B233-5B7D8AB9DAEC}">
      <dsp:nvSpPr>
        <dsp:cNvPr id="0" name=""/>
        <dsp:cNvSpPr/>
      </dsp:nvSpPr>
      <dsp:spPr>
        <a:xfrm>
          <a:off x="1930963" y="1181761"/>
          <a:ext cx="375141" cy="43884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930963" y="1269530"/>
        <a:ext cx="262599" cy="263306"/>
      </dsp:txXfrm>
    </dsp:sp>
    <dsp:sp modelId="{EB771772-63D6-4A44-8B4E-A85E025BADD4}">
      <dsp:nvSpPr>
        <dsp:cNvPr id="0" name=""/>
        <dsp:cNvSpPr/>
      </dsp:nvSpPr>
      <dsp:spPr>
        <a:xfrm>
          <a:off x="2483058" y="870323"/>
          <a:ext cx="1769535" cy="1061721"/>
        </a:xfrm>
        <a:prstGeom prst="roundRect">
          <a:avLst>
            <a:gd name="adj" fmla="val 10000"/>
          </a:avLst>
        </a:prstGeom>
        <a:solidFill>
          <a:schemeClr val="accent5">
            <a:hueOff val="-2369236"/>
            <a:satOff val="1347"/>
            <a:lumOff val="-111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Assembling the parts </a:t>
          </a:r>
          <a:endParaRPr lang="en-US" sz="1000" kern="1200" dirty="0"/>
        </a:p>
      </dsp:txBody>
      <dsp:txXfrm>
        <a:off x="2514155" y="901420"/>
        <a:ext cx="1707341" cy="999527"/>
      </dsp:txXfrm>
    </dsp:sp>
    <dsp:sp modelId="{294DC394-51BB-40AA-9165-A84D60DCC796}">
      <dsp:nvSpPr>
        <dsp:cNvPr id="0" name=""/>
        <dsp:cNvSpPr/>
      </dsp:nvSpPr>
      <dsp:spPr>
        <a:xfrm>
          <a:off x="4408313" y="1181761"/>
          <a:ext cx="375141" cy="438844"/>
        </a:xfrm>
        <a:prstGeom prst="rightArrow">
          <a:avLst>
            <a:gd name="adj1" fmla="val 60000"/>
            <a:gd name="adj2" fmla="val 50000"/>
          </a:avLst>
        </a:prstGeom>
        <a:solidFill>
          <a:schemeClr val="accent5">
            <a:hueOff val="-2665390"/>
            <a:satOff val="1515"/>
            <a:lumOff val="-125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408313" y="1269530"/>
        <a:ext cx="262599" cy="263306"/>
      </dsp:txXfrm>
    </dsp:sp>
    <dsp:sp modelId="{D0E7C24D-F6C1-4F62-A9BB-4A79B4073B12}">
      <dsp:nvSpPr>
        <dsp:cNvPr id="0" name=""/>
        <dsp:cNvSpPr/>
      </dsp:nvSpPr>
      <dsp:spPr>
        <a:xfrm>
          <a:off x="4960408" y="870323"/>
          <a:ext cx="1769535" cy="1061721"/>
        </a:xfrm>
        <a:prstGeom prst="roundRect">
          <a:avLst>
            <a:gd name="adj" fmla="val 10000"/>
          </a:avLst>
        </a:prstGeom>
        <a:solidFill>
          <a:schemeClr val="accent5">
            <a:hueOff val="-4738472"/>
            <a:satOff val="2693"/>
            <a:lumOff val="-222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Making the main body of the robotic vehicle using an acrylic sheet or a piece of wood</a:t>
          </a:r>
          <a:endParaRPr lang="en-US" sz="1000" kern="1200" dirty="0"/>
        </a:p>
      </dsp:txBody>
      <dsp:txXfrm>
        <a:off x="4991505" y="901420"/>
        <a:ext cx="1707341" cy="999527"/>
      </dsp:txXfrm>
    </dsp:sp>
    <dsp:sp modelId="{59BC7CF9-0304-4C49-93C6-838905F2270A}">
      <dsp:nvSpPr>
        <dsp:cNvPr id="0" name=""/>
        <dsp:cNvSpPr/>
      </dsp:nvSpPr>
      <dsp:spPr>
        <a:xfrm>
          <a:off x="6885662" y="1181761"/>
          <a:ext cx="375141" cy="438844"/>
        </a:xfrm>
        <a:prstGeom prst="rightArrow">
          <a:avLst>
            <a:gd name="adj1" fmla="val 60000"/>
            <a:gd name="adj2" fmla="val 50000"/>
          </a:avLst>
        </a:prstGeom>
        <a:solidFill>
          <a:schemeClr val="accent5">
            <a:hueOff val="-5330780"/>
            <a:satOff val="3030"/>
            <a:lumOff val="-25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885662" y="1269530"/>
        <a:ext cx="262599" cy="263306"/>
      </dsp:txXfrm>
    </dsp:sp>
    <dsp:sp modelId="{5368912D-A8FC-47BB-A2B1-A9F40BE7BDFC}">
      <dsp:nvSpPr>
        <dsp:cNvPr id="0" name=""/>
        <dsp:cNvSpPr/>
      </dsp:nvSpPr>
      <dsp:spPr>
        <a:xfrm>
          <a:off x="7437758" y="870323"/>
          <a:ext cx="1769535" cy="1061721"/>
        </a:xfrm>
        <a:prstGeom prst="roundRect">
          <a:avLst>
            <a:gd name="adj" fmla="val 10000"/>
          </a:avLst>
        </a:prstGeom>
        <a:solidFill>
          <a:schemeClr val="accent5">
            <a:hueOff val="-7107707"/>
            <a:satOff val="4040"/>
            <a:lumOff val="-333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Mounting the Arduino and other components over the base of acrylic sheet</a:t>
          </a:r>
          <a:endParaRPr lang="en-US" sz="1000" kern="1200" dirty="0"/>
        </a:p>
      </dsp:txBody>
      <dsp:txXfrm>
        <a:off x="7468855" y="901420"/>
        <a:ext cx="1707341" cy="999527"/>
      </dsp:txXfrm>
    </dsp:sp>
    <dsp:sp modelId="{E40F6039-C9F3-4790-AB4B-B7ECD491830B}">
      <dsp:nvSpPr>
        <dsp:cNvPr id="0" name=""/>
        <dsp:cNvSpPr/>
      </dsp:nvSpPr>
      <dsp:spPr>
        <a:xfrm>
          <a:off x="9363012" y="1181761"/>
          <a:ext cx="375141" cy="438844"/>
        </a:xfrm>
        <a:prstGeom prst="rightArrow">
          <a:avLst>
            <a:gd name="adj1" fmla="val 60000"/>
            <a:gd name="adj2" fmla="val 50000"/>
          </a:avLst>
        </a:prstGeom>
        <a:solidFill>
          <a:schemeClr val="accent5">
            <a:hueOff val="-7996170"/>
            <a:satOff val="4545"/>
            <a:lumOff val="-375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9363012" y="1269530"/>
        <a:ext cx="262599" cy="263306"/>
      </dsp:txXfrm>
    </dsp:sp>
    <dsp:sp modelId="{91391FEB-ADA9-4FA9-8D10-5D0978B8F7C8}">
      <dsp:nvSpPr>
        <dsp:cNvPr id="0" name=""/>
        <dsp:cNvSpPr/>
      </dsp:nvSpPr>
      <dsp:spPr>
        <a:xfrm>
          <a:off x="9915108" y="870323"/>
          <a:ext cx="1769535" cy="1061721"/>
        </a:xfrm>
        <a:prstGeom prst="roundRect">
          <a:avLst>
            <a:gd name="adj" fmla="val 10000"/>
          </a:avLst>
        </a:prstGeom>
        <a:solidFill>
          <a:schemeClr val="accent5">
            <a:hueOff val="-9476943"/>
            <a:satOff val="5386"/>
            <a:lumOff val="-444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Then connecting all the required parts to the necessary points in the circuit to complete the circuit.</a:t>
          </a:r>
        </a:p>
      </dsp:txBody>
      <dsp:txXfrm>
        <a:off x="9946205" y="901420"/>
        <a:ext cx="1707341" cy="999527"/>
      </dsp:txXfrm>
    </dsp:sp>
    <dsp:sp modelId="{D8D188D2-FF42-46BB-9760-E2F61DE0DA0F}">
      <dsp:nvSpPr>
        <dsp:cNvPr id="0" name=""/>
        <dsp:cNvSpPr/>
      </dsp:nvSpPr>
      <dsp:spPr>
        <a:xfrm rot="5400000">
          <a:off x="10612305" y="2055912"/>
          <a:ext cx="375141" cy="438844"/>
        </a:xfrm>
        <a:prstGeom prst="rightArrow">
          <a:avLst>
            <a:gd name="adj1" fmla="val 60000"/>
            <a:gd name="adj2" fmla="val 50000"/>
          </a:avLst>
        </a:prstGeom>
        <a:solidFill>
          <a:schemeClr val="accent5">
            <a:hueOff val="-10661560"/>
            <a:satOff val="6060"/>
            <a:lumOff val="-50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0668223" y="2087763"/>
        <a:ext cx="263306" cy="262599"/>
      </dsp:txXfrm>
    </dsp:sp>
    <dsp:sp modelId="{91D717D5-0474-4956-A2A4-5ADF30C001BD}">
      <dsp:nvSpPr>
        <dsp:cNvPr id="0" name=""/>
        <dsp:cNvSpPr/>
      </dsp:nvSpPr>
      <dsp:spPr>
        <a:xfrm>
          <a:off x="9915108" y="2639859"/>
          <a:ext cx="1769535" cy="1061721"/>
        </a:xfrm>
        <a:prstGeom prst="roundRect">
          <a:avLst>
            <a:gd name="adj" fmla="val 10000"/>
          </a:avLst>
        </a:prstGeom>
        <a:solidFill>
          <a:schemeClr val="accent5">
            <a:hueOff val="-11846179"/>
            <a:satOff val="6733"/>
            <a:lumOff val="-555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Writing the code for our vehicle on Arduino </a:t>
          </a:r>
        </a:p>
      </dsp:txBody>
      <dsp:txXfrm>
        <a:off x="9946205" y="2670956"/>
        <a:ext cx="1707341" cy="999527"/>
      </dsp:txXfrm>
    </dsp:sp>
    <dsp:sp modelId="{F99E69EC-65AA-457D-8319-A1D331F5B136}">
      <dsp:nvSpPr>
        <dsp:cNvPr id="0" name=""/>
        <dsp:cNvSpPr/>
      </dsp:nvSpPr>
      <dsp:spPr>
        <a:xfrm rot="10800000">
          <a:off x="9384247" y="2951297"/>
          <a:ext cx="375141" cy="438844"/>
        </a:xfrm>
        <a:prstGeom prst="rightArrow">
          <a:avLst>
            <a:gd name="adj1" fmla="val 60000"/>
            <a:gd name="adj2" fmla="val 50000"/>
          </a:avLst>
        </a:prstGeom>
        <a:solidFill>
          <a:schemeClr val="accent5">
            <a:hueOff val="-13326951"/>
            <a:satOff val="7574"/>
            <a:lumOff val="-625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9496789" y="3039066"/>
        <a:ext cx="262599" cy="263306"/>
      </dsp:txXfrm>
    </dsp:sp>
    <dsp:sp modelId="{8C262F54-C318-45DD-8187-5E5AF5BE4AA3}">
      <dsp:nvSpPr>
        <dsp:cNvPr id="0" name=""/>
        <dsp:cNvSpPr/>
      </dsp:nvSpPr>
      <dsp:spPr>
        <a:xfrm>
          <a:off x="7437758" y="2639859"/>
          <a:ext cx="1769535" cy="1061721"/>
        </a:xfrm>
        <a:prstGeom prst="roundRect">
          <a:avLst>
            <a:gd name="adj" fmla="val 10000"/>
          </a:avLst>
        </a:prstGeom>
        <a:solidFill>
          <a:schemeClr val="accent5">
            <a:hueOff val="-14215414"/>
            <a:satOff val="8079"/>
            <a:lumOff val="-666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Then we will connect our vehicle with a Bluetooth Module which will enable it to navigate efficiently.</a:t>
          </a:r>
        </a:p>
      </dsp:txBody>
      <dsp:txXfrm>
        <a:off x="7468855" y="2670956"/>
        <a:ext cx="1707341" cy="999527"/>
      </dsp:txXfrm>
    </dsp:sp>
    <dsp:sp modelId="{863F0A67-0863-4DAA-8B07-97CBFD0F73A0}">
      <dsp:nvSpPr>
        <dsp:cNvPr id="0" name=""/>
        <dsp:cNvSpPr/>
      </dsp:nvSpPr>
      <dsp:spPr>
        <a:xfrm rot="10800000">
          <a:off x="6906897" y="2951297"/>
          <a:ext cx="375141" cy="438844"/>
        </a:xfrm>
        <a:prstGeom prst="rightArrow">
          <a:avLst>
            <a:gd name="adj1" fmla="val 60000"/>
            <a:gd name="adj2" fmla="val 50000"/>
          </a:avLst>
        </a:prstGeom>
        <a:solidFill>
          <a:schemeClr val="accent5">
            <a:hueOff val="-15992340"/>
            <a:satOff val="9089"/>
            <a:lumOff val="-75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7019439" y="3039066"/>
        <a:ext cx="262599" cy="263306"/>
      </dsp:txXfrm>
    </dsp:sp>
    <dsp:sp modelId="{3C29654B-9BE3-4BC5-AECD-C80FA858F16D}">
      <dsp:nvSpPr>
        <dsp:cNvPr id="0" name=""/>
        <dsp:cNvSpPr/>
      </dsp:nvSpPr>
      <dsp:spPr>
        <a:xfrm>
          <a:off x="4960408" y="2639859"/>
          <a:ext cx="1769535" cy="1061721"/>
        </a:xfrm>
        <a:prstGeom prst="roundRect">
          <a:avLst>
            <a:gd name="adj" fmla="val 10000"/>
          </a:avLst>
        </a:prstGeom>
        <a:solidFill>
          <a:schemeClr val="accent5">
            <a:hueOff val="-16584650"/>
            <a:satOff val="9426"/>
            <a:lumOff val="-777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Century Schoolbook" panose="02040604050505020304"/>
            </a:rPr>
            <a:t>Testing the moving ability of our car </a:t>
          </a:r>
          <a:endParaRPr lang="en-US" sz="1000" kern="1200" dirty="0"/>
        </a:p>
      </dsp:txBody>
      <dsp:txXfrm>
        <a:off x="4991505" y="2670956"/>
        <a:ext cx="1707341" cy="999527"/>
      </dsp:txXfrm>
    </dsp:sp>
    <dsp:sp modelId="{63505CD9-9B36-42B0-BD28-94D190EB3B4D}">
      <dsp:nvSpPr>
        <dsp:cNvPr id="0" name=""/>
        <dsp:cNvSpPr/>
      </dsp:nvSpPr>
      <dsp:spPr>
        <a:xfrm rot="10800000">
          <a:off x="4429547" y="2951297"/>
          <a:ext cx="375141" cy="438844"/>
        </a:xfrm>
        <a:prstGeom prst="rightArrow">
          <a:avLst>
            <a:gd name="adj1" fmla="val 60000"/>
            <a:gd name="adj2" fmla="val 50000"/>
          </a:avLst>
        </a:prstGeom>
        <a:solidFill>
          <a:schemeClr val="accent5">
            <a:hueOff val="-18657731"/>
            <a:satOff val="10604"/>
            <a:lumOff val="-875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4542089" y="3039066"/>
        <a:ext cx="262599" cy="263306"/>
      </dsp:txXfrm>
    </dsp:sp>
    <dsp:sp modelId="{02E4A829-48D9-4A86-88FE-5A158C3DE8CD}">
      <dsp:nvSpPr>
        <dsp:cNvPr id="0" name=""/>
        <dsp:cNvSpPr/>
      </dsp:nvSpPr>
      <dsp:spPr>
        <a:xfrm>
          <a:off x="2483058" y="2639859"/>
          <a:ext cx="1769535" cy="1061721"/>
        </a:xfrm>
        <a:prstGeom prst="roundRect">
          <a:avLst>
            <a:gd name="adj" fmla="val 10000"/>
          </a:avLst>
        </a:prstGeom>
        <a:solidFill>
          <a:schemeClr val="accent5">
            <a:hueOff val="-18953886"/>
            <a:satOff val="10772"/>
            <a:lumOff val="-888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After the car can move we will mount the half section of the water bottle over it and use a toy fan which is used as  a rotor for our cleaner</a:t>
          </a:r>
        </a:p>
      </dsp:txBody>
      <dsp:txXfrm>
        <a:off x="2514155" y="2670956"/>
        <a:ext cx="1707341" cy="999527"/>
      </dsp:txXfrm>
    </dsp:sp>
    <dsp:sp modelId="{3B1D5783-5CDD-4C54-8AEF-2E2824A494BF}">
      <dsp:nvSpPr>
        <dsp:cNvPr id="0" name=""/>
        <dsp:cNvSpPr/>
      </dsp:nvSpPr>
      <dsp:spPr>
        <a:xfrm rot="10800000">
          <a:off x="1952197" y="2951297"/>
          <a:ext cx="375141" cy="438844"/>
        </a:xfrm>
        <a:prstGeom prst="rightArrow">
          <a:avLst>
            <a:gd name="adj1" fmla="val 60000"/>
            <a:gd name="adj2" fmla="val 50000"/>
          </a:avLst>
        </a:prstGeom>
        <a:solidFill>
          <a:schemeClr val="accent5">
            <a:hueOff val="-21323121"/>
            <a:satOff val="12119"/>
            <a:lumOff val="-100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064739" y="3039066"/>
        <a:ext cx="262599" cy="263306"/>
      </dsp:txXfrm>
    </dsp:sp>
    <dsp:sp modelId="{53B44B24-FE7C-4BCB-8C68-1FE29AB0473F}">
      <dsp:nvSpPr>
        <dsp:cNvPr id="0" name=""/>
        <dsp:cNvSpPr/>
      </dsp:nvSpPr>
      <dsp:spPr>
        <a:xfrm>
          <a:off x="5708" y="2639859"/>
          <a:ext cx="1769535" cy="1061721"/>
        </a:xfrm>
        <a:prstGeom prst="roundRect">
          <a:avLst>
            <a:gd name="adj" fmla="val 10000"/>
          </a:avLst>
        </a:prstGeom>
        <a:solidFill>
          <a:schemeClr val="accent5">
            <a:hueOff val="-21323121"/>
            <a:satOff val="12119"/>
            <a:lumOff val="-1000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entury Schoolbook" panose="02040604050505020304"/>
            </a:rPr>
            <a:t>Finally, some final tests will be done to test the overall efficiency of our device</a:t>
          </a:r>
        </a:p>
      </dsp:txBody>
      <dsp:txXfrm>
        <a:off x="36805" y="2670956"/>
        <a:ext cx="1707341" cy="999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60816-57F3-4227-9279-3995455D720F}">
      <dsp:nvSpPr>
        <dsp:cNvPr id="0" name=""/>
        <dsp:cNvSpPr/>
      </dsp:nvSpPr>
      <dsp:spPr>
        <a:xfrm>
          <a:off x="0" y="1215389"/>
          <a:ext cx="10058399" cy="162052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09306E-B794-4E15-BA6F-784A34F9A6C0}">
      <dsp:nvSpPr>
        <dsp:cNvPr id="0" name=""/>
        <dsp:cNvSpPr/>
      </dsp:nvSpPr>
      <dsp:spPr>
        <a:xfrm>
          <a:off x="4420" y="0"/>
          <a:ext cx="2917328" cy="162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rtl="0">
            <a:lnSpc>
              <a:spcPct val="90000"/>
            </a:lnSpc>
            <a:spcBef>
              <a:spcPct val="0"/>
            </a:spcBef>
            <a:spcAft>
              <a:spcPct val="35000"/>
            </a:spcAft>
            <a:buNone/>
          </a:pPr>
          <a:r>
            <a:rPr lang="en-US" sz="1300" kern="1200">
              <a:latin typeface="Century Schoolbook"/>
              <a:cs typeface="Calibri"/>
            </a:rPr>
            <a:t>WEEK 1-2 : During this time, we were initially selecting the project and after we had done that we began researching on our project and started ordering parts that are required.</a:t>
          </a:r>
        </a:p>
      </dsp:txBody>
      <dsp:txXfrm>
        <a:off x="4420" y="0"/>
        <a:ext cx="2917328" cy="1620520"/>
      </dsp:txXfrm>
    </dsp:sp>
    <dsp:sp modelId="{76D5E688-9127-4876-85AE-AE3D0EFB5DDC}">
      <dsp:nvSpPr>
        <dsp:cNvPr id="0" name=""/>
        <dsp:cNvSpPr/>
      </dsp:nvSpPr>
      <dsp:spPr>
        <a:xfrm>
          <a:off x="1260519" y="1823085"/>
          <a:ext cx="405130" cy="4051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D1C2F2-6E8D-4074-A887-AD2557D04E86}">
      <dsp:nvSpPr>
        <dsp:cNvPr id="0" name=""/>
        <dsp:cNvSpPr/>
      </dsp:nvSpPr>
      <dsp:spPr>
        <a:xfrm>
          <a:off x="3067615" y="2430779"/>
          <a:ext cx="2917328" cy="162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rtl="0">
            <a:lnSpc>
              <a:spcPct val="90000"/>
            </a:lnSpc>
            <a:spcBef>
              <a:spcPct val="0"/>
            </a:spcBef>
            <a:spcAft>
              <a:spcPct val="35000"/>
            </a:spcAft>
            <a:buNone/>
          </a:pPr>
          <a:r>
            <a:rPr lang="en-US" sz="1300" kern="1200">
              <a:latin typeface="Century Schoolbook"/>
              <a:cs typeface="Calibri"/>
            </a:rPr>
            <a:t>WEEK 2-4 : This week was spent on working on the hardware elements and putting together the code of our vehicle. It was also during time that we ordered our Bluetooth module.</a:t>
          </a:r>
        </a:p>
      </dsp:txBody>
      <dsp:txXfrm>
        <a:off x="3067615" y="2430779"/>
        <a:ext cx="2917328" cy="1620520"/>
      </dsp:txXfrm>
    </dsp:sp>
    <dsp:sp modelId="{201EC5A5-C645-4373-B9B9-21BD6AE92FDC}">
      <dsp:nvSpPr>
        <dsp:cNvPr id="0" name=""/>
        <dsp:cNvSpPr/>
      </dsp:nvSpPr>
      <dsp:spPr>
        <a:xfrm>
          <a:off x="4323714" y="1823085"/>
          <a:ext cx="405130" cy="4051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814F41-5B12-43E5-A9DB-7ECE103671AE}">
      <dsp:nvSpPr>
        <dsp:cNvPr id="0" name=""/>
        <dsp:cNvSpPr/>
      </dsp:nvSpPr>
      <dsp:spPr>
        <a:xfrm>
          <a:off x="6130810" y="0"/>
          <a:ext cx="2917328" cy="162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rtl="0">
            <a:lnSpc>
              <a:spcPct val="90000"/>
            </a:lnSpc>
            <a:spcBef>
              <a:spcPct val="0"/>
            </a:spcBef>
            <a:spcAft>
              <a:spcPct val="35000"/>
            </a:spcAft>
            <a:buNone/>
          </a:pPr>
          <a:r>
            <a:rPr lang="en-US" sz="1300" kern="1200">
              <a:latin typeface="Century Schoolbook"/>
              <a:cs typeface="Calibri"/>
            </a:rPr>
            <a:t>WEEK 5-6: This time was spent into working on the final developments of our project. We finished compiling the code and assembled the hardware elements into a functioning vacuum cleaner. It is during this time that we began writing our report </a:t>
          </a:r>
        </a:p>
      </dsp:txBody>
      <dsp:txXfrm>
        <a:off x="6130810" y="0"/>
        <a:ext cx="2917328" cy="1620520"/>
      </dsp:txXfrm>
    </dsp:sp>
    <dsp:sp modelId="{65315A58-FB21-4327-AA4E-9C0E346C5D48}">
      <dsp:nvSpPr>
        <dsp:cNvPr id="0" name=""/>
        <dsp:cNvSpPr/>
      </dsp:nvSpPr>
      <dsp:spPr>
        <a:xfrm>
          <a:off x="7386910" y="1823085"/>
          <a:ext cx="405130" cy="4051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3EB11-9B52-4C80-BB5A-38AF5528455B}">
      <dsp:nvSpPr>
        <dsp:cNvPr id="0" name=""/>
        <dsp:cNvSpPr/>
      </dsp:nvSpPr>
      <dsp:spPr>
        <a:xfrm>
          <a:off x="489363" y="853162"/>
          <a:ext cx="1242957" cy="124295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5ACFC-58FB-40A6-9B9A-952D0F29EA05}">
      <dsp:nvSpPr>
        <dsp:cNvPr id="0" name=""/>
        <dsp:cNvSpPr/>
      </dsp:nvSpPr>
      <dsp:spPr>
        <a:xfrm>
          <a:off x="754256" y="1118055"/>
          <a:ext cx="713172" cy="7131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5E751B-F8D4-45CF-A4A9-EB1E6559C599}">
      <dsp:nvSpPr>
        <dsp:cNvPr id="0" name=""/>
        <dsp:cNvSpPr/>
      </dsp:nvSpPr>
      <dsp:spPr>
        <a:xfrm>
          <a:off x="92024" y="2483271"/>
          <a:ext cx="20376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rtl="0">
            <a:lnSpc>
              <a:spcPct val="90000"/>
            </a:lnSpc>
            <a:spcBef>
              <a:spcPct val="0"/>
            </a:spcBef>
            <a:spcAft>
              <a:spcPct val="35000"/>
            </a:spcAft>
            <a:buNone/>
            <a:defRPr cap="all"/>
          </a:pPr>
          <a:r>
            <a:rPr lang="en-US" sz="1300" kern="1200">
              <a:latin typeface="Century Schoolbook"/>
            </a:rPr>
            <a:t>1. Kaisar Imtiyaz:</a:t>
          </a:r>
          <a:r>
            <a:rPr lang="en-US" sz="1300" kern="1200">
              <a:latin typeface="Century Schoolbook"/>
              <a:cs typeface="Arial"/>
            </a:rPr>
            <a:t> Code Development</a:t>
          </a:r>
          <a:r>
            <a:rPr lang="en-US" sz="1300" kern="1200">
              <a:latin typeface="Century Schoolbook"/>
            </a:rPr>
            <a:t>, research and presentation.</a:t>
          </a:r>
        </a:p>
      </dsp:txBody>
      <dsp:txXfrm>
        <a:off x="92024" y="2483271"/>
        <a:ext cx="2037636" cy="720000"/>
      </dsp:txXfrm>
    </dsp:sp>
    <dsp:sp modelId="{BED17C8D-8891-4816-8E0D-1340FA55F828}">
      <dsp:nvSpPr>
        <dsp:cNvPr id="0" name=""/>
        <dsp:cNvSpPr/>
      </dsp:nvSpPr>
      <dsp:spPr>
        <a:xfrm>
          <a:off x="2883585" y="853162"/>
          <a:ext cx="1242957" cy="124295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31671-6DB0-4943-9560-6A3E5806D043}">
      <dsp:nvSpPr>
        <dsp:cNvPr id="0" name=""/>
        <dsp:cNvSpPr/>
      </dsp:nvSpPr>
      <dsp:spPr>
        <a:xfrm>
          <a:off x="3148478" y="1118055"/>
          <a:ext cx="713172" cy="7131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1ADAE3-2ED9-4A80-91D5-F0C1F3742361}">
      <dsp:nvSpPr>
        <dsp:cNvPr id="0" name=""/>
        <dsp:cNvSpPr/>
      </dsp:nvSpPr>
      <dsp:spPr>
        <a:xfrm>
          <a:off x="2486246" y="2483271"/>
          <a:ext cx="20376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rtl="0">
            <a:lnSpc>
              <a:spcPct val="90000"/>
            </a:lnSpc>
            <a:spcBef>
              <a:spcPct val="0"/>
            </a:spcBef>
            <a:spcAft>
              <a:spcPct val="35000"/>
            </a:spcAft>
            <a:buNone/>
            <a:defRPr cap="all"/>
          </a:pPr>
          <a:r>
            <a:rPr lang="en-US" sz="1300" kern="1200">
              <a:latin typeface="Century Schoolbook"/>
            </a:rPr>
            <a:t>2. Sumat Midya Chowdhuri: Circuit Designing, Research.</a:t>
          </a:r>
        </a:p>
      </dsp:txBody>
      <dsp:txXfrm>
        <a:off x="2486246" y="2483271"/>
        <a:ext cx="2037636" cy="720000"/>
      </dsp:txXfrm>
    </dsp:sp>
    <dsp:sp modelId="{8494C696-039B-4F4A-8087-D6309350E2EF}">
      <dsp:nvSpPr>
        <dsp:cNvPr id="0" name=""/>
        <dsp:cNvSpPr/>
      </dsp:nvSpPr>
      <dsp:spPr>
        <a:xfrm>
          <a:off x="5277808" y="853162"/>
          <a:ext cx="1242957" cy="124295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4343E-6231-43BC-8170-3A35D2EC37E6}">
      <dsp:nvSpPr>
        <dsp:cNvPr id="0" name=""/>
        <dsp:cNvSpPr/>
      </dsp:nvSpPr>
      <dsp:spPr>
        <a:xfrm>
          <a:off x="5542700" y="1118055"/>
          <a:ext cx="713172" cy="7131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11483C-BBA9-4003-9A8F-AAC54F49C9FE}">
      <dsp:nvSpPr>
        <dsp:cNvPr id="0" name=""/>
        <dsp:cNvSpPr/>
      </dsp:nvSpPr>
      <dsp:spPr>
        <a:xfrm>
          <a:off x="4880469" y="2483271"/>
          <a:ext cx="20376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latin typeface="Century Schoolbook"/>
            </a:rPr>
            <a:t>3.Ajay Kumar: Assembling parts and working on the hardware.</a:t>
          </a:r>
        </a:p>
      </dsp:txBody>
      <dsp:txXfrm>
        <a:off x="4880469" y="2483271"/>
        <a:ext cx="2037636" cy="720000"/>
      </dsp:txXfrm>
    </dsp:sp>
    <dsp:sp modelId="{AC319BC2-778A-46F1-AA3B-472D7A2A3224}">
      <dsp:nvSpPr>
        <dsp:cNvPr id="0" name=""/>
        <dsp:cNvSpPr/>
      </dsp:nvSpPr>
      <dsp:spPr>
        <a:xfrm>
          <a:off x="7672030" y="853162"/>
          <a:ext cx="1242957" cy="124295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BDC4B3-8AF2-4247-B37C-9B8B001E1A78}">
      <dsp:nvSpPr>
        <dsp:cNvPr id="0" name=""/>
        <dsp:cNvSpPr/>
      </dsp:nvSpPr>
      <dsp:spPr>
        <a:xfrm>
          <a:off x="7936923" y="1118055"/>
          <a:ext cx="713172" cy="7131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DA40B2-3DB9-4F05-8688-F8A0F5F5F1CC}">
      <dsp:nvSpPr>
        <dsp:cNvPr id="0" name=""/>
        <dsp:cNvSpPr/>
      </dsp:nvSpPr>
      <dsp:spPr>
        <a:xfrm>
          <a:off x="7274691" y="2483271"/>
          <a:ext cx="20376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latin typeface="Century Schoolbook"/>
            </a:rPr>
            <a:t>4. Harsh Sharma :Assembling Parts and working on the hardware.</a:t>
          </a:r>
        </a:p>
      </dsp:txBody>
      <dsp:txXfrm>
        <a:off x="7274691" y="2483271"/>
        <a:ext cx="2037636"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dirty="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a:p>
        </p:txBody>
      </p:sp>
    </p:spTree>
    <p:extLst>
      <p:ext uri="{BB962C8B-B14F-4D97-AF65-F5344CB8AC3E}">
        <p14:creationId xmlns:p14="http://schemas.microsoft.com/office/powerpoint/2010/main" val="1836771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dirty="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95702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dirty="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0567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dirty="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34291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3/7/2022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a:p>
        </p:txBody>
      </p:sp>
    </p:spTree>
    <p:extLst>
      <p:ext uri="{BB962C8B-B14F-4D97-AF65-F5344CB8AC3E}">
        <p14:creationId xmlns:p14="http://schemas.microsoft.com/office/powerpoint/2010/main" val="291735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dirty="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21210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dirty="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85797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7919A6-33EB-49BD-A62F-1FA56B9F9712}" type="datetimeFigureOut">
              <a:rPr lang="en-US" dirty="0"/>
              <a:t>3/7/2022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26328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3/7/2022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4526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3/7/2022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70080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3/7/2022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53048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3/7/2022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17037170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jpe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9.jpe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1.jpe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bMZ2VfOfehU?feature=oembed" TargetMode="Externa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6974915" cy="3329581"/>
          </a:xfrm>
        </p:spPr>
        <p:txBody>
          <a:bodyPr>
            <a:normAutofit/>
          </a:bodyPr>
          <a:lstStyle/>
          <a:p>
            <a:pPr>
              <a:lnSpc>
                <a:spcPct val="90000"/>
              </a:lnSpc>
            </a:pPr>
            <a:r>
              <a:rPr lang="en-US"/>
              <a:t>DIY PROJECT</a:t>
            </a:r>
            <a:br>
              <a:rPr lang="en-US"/>
            </a:br>
            <a:br>
              <a:rPr lang="en-US"/>
            </a:br>
            <a:r>
              <a:rPr lang="en-US"/>
              <a:t>Team 22 </a:t>
            </a:r>
          </a:p>
        </p:txBody>
      </p:sp>
      <p:sp>
        <p:nvSpPr>
          <p:cNvPr id="3" name="Subtitle 2"/>
          <p:cNvSpPr>
            <a:spLocks noGrp="1"/>
          </p:cNvSpPr>
          <p:nvPr>
            <p:ph type="subTitle" idx="1"/>
          </p:nvPr>
        </p:nvSpPr>
        <p:spPr>
          <a:xfrm>
            <a:off x="1244602" y="4777380"/>
            <a:ext cx="6974911" cy="861420"/>
          </a:xfrm>
        </p:spPr>
        <p:txBody>
          <a:bodyPr vert="horz" lIns="91440" tIns="45720" rIns="91440" bIns="45720" rtlCol="0" anchor="t">
            <a:noAutofit/>
          </a:bodyPr>
          <a:lstStyle/>
          <a:p>
            <a:pPr>
              <a:lnSpc>
                <a:spcPct val="90000"/>
              </a:lnSpc>
            </a:pPr>
            <a:endParaRPr lang="en-US" sz="1400" b="1">
              <a:solidFill>
                <a:schemeClr val="tx1">
                  <a:lumMod val="85000"/>
                  <a:lumOff val="15000"/>
                </a:schemeClr>
              </a:solidFill>
            </a:endParaRPr>
          </a:p>
          <a:p>
            <a:pPr>
              <a:lnSpc>
                <a:spcPct val="90000"/>
              </a:lnSpc>
            </a:pPr>
            <a:r>
              <a:rPr lang="en-US" sz="2000" b="1">
                <a:solidFill>
                  <a:schemeClr val="tx1">
                    <a:lumMod val="85000"/>
                    <a:lumOff val="15000"/>
                  </a:schemeClr>
                </a:solidFill>
              </a:rPr>
              <a:t>Kaisar Imtiyaz</a:t>
            </a:r>
          </a:p>
          <a:p>
            <a:pPr>
              <a:lnSpc>
                <a:spcPct val="90000"/>
              </a:lnSpc>
            </a:pPr>
            <a:r>
              <a:rPr lang="en-US" sz="2000" b="1">
                <a:solidFill>
                  <a:schemeClr val="tx1">
                    <a:lumMod val="85000"/>
                    <a:lumOff val="15000"/>
                  </a:schemeClr>
                </a:solidFill>
              </a:rPr>
              <a:t>Ajay Kumar </a:t>
            </a:r>
          </a:p>
          <a:p>
            <a:pPr>
              <a:lnSpc>
                <a:spcPct val="90000"/>
              </a:lnSpc>
            </a:pPr>
            <a:r>
              <a:rPr lang="en-US" sz="2000" b="1">
                <a:solidFill>
                  <a:schemeClr val="tx1">
                    <a:lumMod val="85000"/>
                    <a:lumOff val="15000"/>
                  </a:schemeClr>
                </a:solidFill>
              </a:rPr>
              <a:t>Sumat Midya Chowdhuri</a:t>
            </a:r>
          </a:p>
          <a:p>
            <a:pPr>
              <a:lnSpc>
                <a:spcPct val="90000"/>
              </a:lnSpc>
            </a:pPr>
            <a:r>
              <a:rPr lang="en-US" sz="2000" b="1">
                <a:solidFill>
                  <a:schemeClr val="tx1">
                    <a:lumMod val="85000"/>
                    <a:lumOff val="15000"/>
                  </a:schemeClr>
                </a:solidFill>
              </a:rPr>
              <a:t>Harsh Sharma</a:t>
            </a:r>
          </a:p>
          <a:p>
            <a:pPr>
              <a:lnSpc>
                <a:spcPct val="90000"/>
              </a:lnSpc>
            </a:pPr>
            <a:endParaRPr lang="en-US" sz="2000">
              <a:solidFill>
                <a:schemeClr val="tx1">
                  <a:lumMod val="85000"/>
                  <a:lumOff val="15000"/>
                </a:schemeClr>
              </a:solidFill>
            </a:endParaRPr>
          </a:p>
        </p:txBody>
      </p:sp>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6" name="Picture 6">
            <a:extLst>
              <a:ext uri="{FF2B5EF4-FFF2-40B4-BE49-F238E27FC236}">
                <a16:creationId xmlns:a16="http://schemas.microsoft.com/office/drawing/2014/main" id="{955F3DF8-82F5-4957-BA97-59EE051B9583}"/>
              </a:ext>
            </a:extLst>
          </p:cNvPr>
          <p:cNvPicPr>
            <a:picLocks noChangeAspect="1"/>
          </p:cNvPicPr>
          <p:nvPr/>
        </p:nvPicPr>
        <p:blipFill>
          <a:blip r:embed="rId2"/>
          <a:stretch>
            <a:fillRect/>
          </a:stretch>
        </p:blipFill>
        <p:spPr>
          <a:xfrm>
            <a:off x="5741396" y="-8675"/>
            <a:ext cx="6452217" cy="3157868"/>
          </a:xfrm>
          <a:prstGeom prst="rect">
            <a:avLst/>
          </a:prstGeom>
        </p:spPr>
      </p:pic>
      <p:sp>
        <p:nvSpPr>
          <p:cNvPr id="34" name="Rectangle 3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E8AE2C6-3B0B-4BAC-ACB1-A4D4F4EF2D5F}"/>
              </a:ext>
            </a:extLst>
          </p:cNvPr>
          <p:cNvSpPr>
            <a:spLocks noGrp="1"/>
          </p:cNvSpPr>
          <p:nvPr>
            <p:ph type="title"/>
          </p:nvPr>
        </p:nvSpPr>
        <p:spPr>
          <a:xfrm>
            <a:off x="1285456" y="4162031"/>
            <a:ext cx="4543683" cy="1767141"/>
          </a:xfrm>
        </p:spPr>
        <p:txBody>
          <a:bodyPr vert="horz" lIns="91440" tIns="45720" rIns="91440" bIns="45720" rtlCol="0">
            <a:normAutofit/>
          </a:bodyPr>
          <a:lstStyle/>
          <a:p>
            <a:pPr algn="r"/>
            <a:r>
              <a:rPr lang="en-US" kern="1200" cap="all" baseline="0">
                <a:latin typeface="+mj-lt"/>
                <a:ea typeface="+mj-ea"/>
                <a:cs typeface="+mj-cs"/>
              </a:rPr>
              <a:t>Progress via images</a:t>
            </a:r>
          </a:p>
        </p:txBody>
      </p:sp>
      <p:pic>
        <p:nvPicPr>
          <p:cNvPr id="20" name="Picture 19">
            <a:extLst>
              <a:ext uri="{FF2B5EF4-FFF2-40B4-BE49-F238E27FC236}">
                <a16:creationId xmlns:a16="http://schemas.microsoft.com/office/drawing/2014/main" id="{252F1004-F0FF-4797-929A-77C8289DD349}"/>
              </a:ext>
            </a:extLst>
          </p:cNvPr>
          <p:cNvPicPr>
            <a:picLocks noGrp="1" noChangeAspect="1"/>
          </p:cNvPicPr>
          <p:nvPr/>
        </p:nvPicPr>
        <p:blipFill rotWithShape="1">
          <a:blip r:embed="rId5"/>
          <a:srcRect r="19900"/>
          <a:stretch/>
        </p:blipFill>
        <p:spPr>
          <a:xfrm>
            <a:off x="-1616" y="-5265"/>
            <a:ext cx="5701425" cy="3162253"/>
          </a:xfrm>
          <a:prstGeom prst="rect">
            <a:avLst/>
          </a:prstGeom>
        </p:spPr>
      </p:pic>
      <p:sp>
        <p:nvSpPr>
          <p:cNvPr id="3" name="Content Placeholder 2">
            <a:extLst>
              <a:ext uri="{FF2B5EF4-FFF2-40B4-BE49-F238E27FC236}">
                <a16:creationId xmlns:a16="http://schemas.microsoft.com/office/drawing/2014/main" id="{1F57AC42-7BF6-4836-B3AE-46DF9C624DCB}"/>
              </a:ext>
            </a:extLst>
          </p:cNvPr>
          <p:cNvSpPr>
            <a:spLocks noGrp="1"/>
          </p:cNvSpPr>
          <p:nvPr>
            <p:ph idx="1"/>
          </p:nvPr>
        </p:nvSpPr>
        <p:spPr>
          <a:xfrm>
            <a:off x="6217920" y="4170410"/>
            <a:ext cx="4699221" cy="1767141"/>
          </a:xfrm>
        </p:spPr>
        <p:txBody>
          <a:bodyPr vert="horz" lIns="91440" tIns="45720" rIns="91440" bIns="45720" rtlCol="0" anchor="ctr">
            <a:normAutofit/>
          </a:bodyPr>
          <a:lstStyle/>
          <a:p>
            <a:pPr marL="0" indent="0">
              <a:buNone/>
            </a:pPr>
            <a:r>
              <a:rPr lang="en-US" sz="3200"/>
              <a:t>Stage 1 of the Car</a:t>
            </a:r>
          </a:p>
        </p:txBody>
      </p:sp>
      <p:sp>
        <p:nvSpPr>
          <p:cNvPr id="38" name="Rectangle 3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2" name="Oval 4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01732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5" descr="A picture containing connector, cable&#10;&#10;Description automatically generated">
            <a:extLst>
              <a:ext uri="{FF2B5EF4-FFF2-40B4-BE49-F238E27FC236}">
                <a16:creationId xmlns:a16="http://schemas.microsoft.com/office/drawing/2014/main" id="{DC0ECB79-8706-44E9-A148-7C6281039469}"/>
              </a:ext>
            </a:extLst>
          </p:cNvPr>
          <p:cNvPicPr>
            <a:picLocks noChangeAspect="1"/>
          </p:cNvPicPr>
          <p:nvPr/>
        </p:nvPicPr>
        <p:blipFill>
          <a:blip r:embed="rId2"/>
          <a:stretch>
            <a:fillRect/>
          </a:stretch>
        </p:blipFill>
        <p:spPr>
          <a:xfrm>
            <a:off x="6032749" y="58559"/>
            <a:ext cx="6071218" cy="3449223"/>
          </a:xfrm>
          <a:prstGeom prst="rect">
            <a:avLst/>
          </a:prstGeom>
        </p:spPr>
      </p:pic>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A picture containing indoor, plastic, blue&#10;&#10;Description automatically generated">
            <a:extLst>
              <a:ext uri="{FF2B5EF4-FFF2-40B4-BE49-F238E27FC236}">
                <a16:creationId xmlns:a16="http://schemas.microsoft.com/office/drawing/2014/main" id="{62ADB1C7-AB65-4278-A523-32F59FAC1D4A}"/>
              </a:ext>
            </a:extLst>
          </p:cNvPr>
          <p:cNvPicPr>
            <a:picLocks noChangeAspect="1"/>
          </p:cNvPicPr>
          <p:nvPr/>
        </p:nvPicPr>
        <p:blipFill>
          <a:blip r:embed="rId5"/>
          <a:stretch>
            <a:fillRect/>
          </a:stretch>
        </p:blipFill>
        <p:spPr>
          <a:xfrm>
            <a:off x="76825" y="58558"/>
            <a:ext cx="5947956" cy="3449225"/>
          </a:xfrm>
          <a:prstGeom prst="rect">
            <a:avLst/>
          </a:prstGeom>
        </p:spPr>
      </p:pic>
      <p:sp>
        <p:nvSpPr>
          <p:cNvPr id="9" name="Content Placeholder 8">
            <a:extLst>
              <a:ext uri="{FF2B5EF4-FFF2-40B4-BE49-F238E27FC236}">
                <a16:creationId xmlns:a16="http://schemas.microsoft.com/office/drawing/2014/main" id="{6246AB8B-B953-444F-81B4-33EAD539B904}"/>
              </a:ext>
            </a:extLst>
          </p:cNvPr>
          <p:cNvSpPr>
            <a:spLocks noGrp="1"/>
          </p:cNvSpPr>
          <p:nvPr>
            <p:ph idx="1"/>
          </p:nvPr>
        </p:nvSpPr>
        <p:spPr>
          <a:xfrm>
            <a:off x="4514626" y="4170410"/>
            <a:ext cx="6402515" cy="1767141"/>
          </a:xfrm>
        </p:spPr>
        <p:txBody>
          <a:bodyPr anchor="ctr">
            <a:normAutofit/>
          </a:bodyPr>
          <a:lstStyle/>
          <a:p>
            <a:r>
              <a:rPr lang="en-US" sz="3200"/>
              <a:t>Stage 1 of Vacuum Cleaner</a:t>
            </a:r>
          </a:p>
        </p:txBody>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1553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5">
            <a:extLst>
              <a:ext uri="{FF2B5EF4-FFF2-40B4-BE49-F238E27FC236}">
                <a16:creationId xmlns:a16="http://schemas.microsoft.com/office/drawing/2014/main" id="{CCBFC5E8-8E50-4397-9916-A045BBD118B1}"/>
              </a:ext>
            </a:extLst>
          </p:cNvPr>
          <p:cNvPicPr>
            <a:picLocks noChangeAspect="1"/>
          </p:cNvPicPr>
          <p:nvPr/>
        </p:nvPicPr>
        <p:blipFill>
          <a:blip r:embed="rId2"/>
          <a:stretch>
            <a:fillRect/>
          </a:stretch>
        </p:blipFill>
        <p:spPr>
          <a:xfrm>
            <a:off x="6189631" y="2530"/>
            <a:ext cx="5813482" cy="3662137"/>
          </a:xfrm>
          <a:prstGeom prst="rect">
            <a:avLst/>
          </a:prstGeom>
        </p:spPr>
      </p:pic>
      <p:sp>
        <p:nvSpPr>
          <p:cNvPr id="15" name="Rectangle 14">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6" descr="A picture containing car, indoor, toy&#10;&#10;Description automatically generated">
            <a:extLst>
              <a:ext uri="{FF2B5EF4-FFF2-40B4-BE49-F238E27FC236}">
                <a16:creationId xmlns:a16="http://schemas.microsoft.com/office/drawing/2014/main" id="{01ADDF6B-8927-4AAC-9818-6D7D245712D4}"/>
              </a:ext>
            </a:extLst>
          </p:cNvPr>
          <p:cNvPicPr>
            <a:picLocks noChangeAspect="1"/>
          </p:cNvPicPr>
          <p:nvPr/>
        </p:nvPicPr>
        <p:blipFill>
          <a:blip r:embed="rId5"/>
          <a:stretch>
            <a:fillRect/>
          </a:stretch>
        </p:blipFill>
        <p:spPr>
          <a:xfrm>
            <a:off x="177678" y="2529"/>
            <a:ext cx="5970367" cy="3662136"/>
          </a:xfrm>
          <a:prstGeom prst="rect">
            <a:avLst/>
          </a:prstGeom>
        </p:spPr>
      </p:pic>
      <p:sp>
        <p:nvSpPr>
          <p:cNvPr id="10" name="Content Placeholder 9">
            <a:extLst>
              <a:ext uri="{FF2B5EF4-FFF2-40B4-BE49-F238E27FC236}">
                <a16:creationId xmlns:a16="http://schemas.microsoft.com/office/drawing/2014/main" id="{FFC77009-A7AA-4076-B4DC-0BB07399B6CE}"/>
              </a:ext>
            </a:extLst>
          </p:cNvPr>
          <p:cNvSpPr>
            <a:spLocks noGrp="1"/>
          </p:cNvSpPr>
          <p:nvPr>
            <p:ph idx="1"/>
          </p:nvPr>
        </p:nvSpPr>
        <p:spPr>
          <a:xfrm>
            <a:off x="4234479" y="4170410"/>
            <a:ext cx="6682662" cy="1767141"/>
          </a:xfrm>
        </p:spPr>
        <p:txBody>
          <a:bodyPr anchor="ctr">
            <a:normAutofit/>
          </a:bodyPr>
          <a:lstStyle/>
          <a:p>
            <a:r>
              <a:rPr lang="en-US" sz="3200"/>
              <a:t>Secondary Stage of the AVC</a:t>
            </a:r>
          </a:p>
        </p:txBody>
      </p:sp>
      <p:sp>
        <p:nvSpPr>
          <p:cNvPr id="19" name="Rectangle 18">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53139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A5AA1320-B099-4798-B79B-7B882F844F47}"/>
              </a:ext>
            </a:extLst>
          </p:cNvPr>
          <p:cNvPicPr>
            <a:picLocks noChangeAspect="1"/>
          </p:cNvPicPr>
          <p:nvPr/>
        </p:nvPicPr>
        <p:blipFill>
          <a:blip r:embed="rId4"/>
          <a:stretch>
            <a:fillRect/>
          </a:stretch>
        </p:blipFill>
        <p:spPr>
          <a:xfrm>
            <a:off x="62499" y="3032"/>
            <a:ext cx="8092504" cy="3634903"/>
          </a:xfrm>
          <a:prstGeom prst="rect">
            <a:avLst/>
          </a:prstGeom>
        </p:spPr>
      </p:pic>
      <p:sp>
        <p:nvSpPr>
          <p:cNvPr id="10" name="Content Placeholder 9">
            <a:extLst>
              <a:ext uri="{FF2B5EF4-FFF2-40B4-BE49-F238E27FC236}">
                <a16:creationId xmlns:a16="http://schemas.microsoft.com/office/drawing/2014/main" id="{1B03D626-31BF-48CF-AAA3-F731E9917A88}"/>
              </a:ext>
            </a:extLst>
          </p:cNvPr>
          <p:cNvSpPr>
            <a:spLocks noGrp="1"/>
          </p:cNvSpPr>
          <p:nvPr>
            <p:ph idx="1"/>
          </p:nvPr>
        </p:nvSpPr>
        <p:spPr>
          <a:xfrm>
            <a:off x="8156351" y="2121408"/>
            <a:ext cx="4418092" cy="3501704"/>
          </a:xfrm>
        </p:spPr>
        <p:txBody>
          <a:bodyPr vert="horz" lIns="91440" tIns="45720" rIns="91440" bIns="45720" rtlCol="0" anchor="t">
            <a:normAutofit/>
          </a:bodyPr>
          <a:lstStyle/>
          <a:p>
            <a:r>
              <a:rPr lang="en-US" sz="3200"/>
              <a:t>THE FINAL STAGE</a:t>
            </a:r>
          </a:p>
        </p:txBody>
      </p:sp>
      <p:grpSp>
        <p:nvGrpSpPr>
          <p:cNvPr id="30" name="Group 29">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1" name="Oval 30">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2" name="Oval 31">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7" name="Picture 7">
            <a:extLst>
              <a:ext uri="{FF2B5EF4-FFF2-40B4-BE49-F238E27FC236}">
                <a16:creationId xmlns:a16="http://schemas.microsoft.com/office/drawing/2014/main" id="{74A2025D-F40B-4320-8866-2B5FC18AA39B}"/>
              </a:ext>
            </a:extLst>
          </p:cNvPr>
          <p:cNvPicPr>
            <a:picLocks noChangeAspect="1"/>
          </p:cNvPicPr>
          <p:nvPr/>
        </p:nvPicPr>
        <p:blipFill>
          <a:blip r:embed="rId6"/>
          <a:stretch>
            <a:fillRect/>
          </a:stretch>
        </p:blipFill>
        <p:spPr>
          <a:xfrm rot="10800000">
            <a:off x="51548" y="3450516"/>
            <a:ext cx="8099610" cy="3262705"/>
          </a:xfrm>
          <a:prstGeom prst="rect">
            <a:avLst/>
          </a:prstGeom>
        </p:spPr>
      </p:pic>
    </p:spTree>
    <p:extLst>
      <p:ext uri="{BB962C8B-B14F-4D97-AF65-F5344CB8AC3E}">
        <p14:creationId xmlns:p14="http://schemas.microsoft.com/office/powerpoint/2010/main" val="530356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4D9B81-C596-42C0-851B-975F2099101D}"/>
              </a:ext>
            </a:extLst>
          </p:cNvPr>
          <p:cNvSpPr>
            <a:spLocks noGrp="1"/>
          </p:cNvSpPr>
          <p:nvPr>
            <p:ph type="title"/>
          </p:nvPr>
        </p:nvSpPr>
        <p:spPr>
          <a:xfrm>
            <a:off x="1069848" y="484632"/>
            <a:ext cx="10058400" cy="1609344"/>
          </a:xfrm>
        </p:spPr>
        <p:txBody>
          <a:bodyPr>
            <a:normAutofit/>
          </a:bodyPr>
          <a:lstStyle/>
          <a:p>
            <a:r>
              <a:rPr lang="en-US"/>
              <a:t>Suggestions by OUR PROFESSORS</a:t>
            </a:r>
            <a:endParaRPr lang="en-US" err="1">
              <a:latin typeface="Rockwell Condensed"/>
            </a:endParaRPr>
          </a:p>
        </p:txBody>
      </p:sp>
      <p:sp>
        <p:nvSpPr>
          <p:cNvPr id="3" name="Content Placeholder 2">
            <a:extLst>
              <a:ext uri="{FF2B5EF4-FFF2-40B4-BE49-F238E27FC236}">
                <a16:creationId xmlns:a16="http://schemas.microsoft.com/office/drawing/2014/main" id="{ED473064-C4F2-4916-8745-55943AA3B980}"/>
              </a:ext>
            </a:extLst>
          </p:cNvPr>
          <p:cNvSpPr>
            <a:spLocks noGrp="1"/>
          </p:cNvSpPr>
          <p:nvPr>
            <p:ph idx="1"/>
          </p:nvPr>
        </p:nvSpPr>
        <p:spPr>
          <a:xfrm>
            <a:off x="1069848" y="2320412"/>
            <a:ext cx="10058400" cy="3851787"/>
          </a:xfrm>
        </p:spPr>
        <p:txBody>
          <a:bodyPr vert="horz" lIns="91440" tIns="45720" rIns="91440" bIns="45720" rtlCol="0" anchor="t">
            <a:normAutofit/>
          </a:bodyPr>
          <a:lstStyle/>
          <a:p>
            <a:r>
              <a:rPr lang="en-US"/>
              <a:t>We were suggested by the professors to change the position of the bottle and reduce the bottle size. We have made those changes in the vacuum cleaner as initially it was not creating enough suction. Now we reduced the size of the bottle to fix it according to the Bernoulli's equation. Also, we were asked about the mobility issue of our device and to fix that changed the gear motor  which was initially hindering the movement of the vehicle and causing the problem.</a:t>
            </a:r>
            <a:r>
              <a:rPr lang="en-US">
                <a:ea typeface="+mj-lt"/>
                <a:cs typeface="+mj-lt"/>
              </a:rPr>
              <a:t> Here are some of the new developments in our project. Also, as sir said we have also made the car to able to move up or down an incline.</a:t>
            </a:r>
            <a:endParaRPr lang="en-US"/>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81384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9682-CDF6-473E-A8C6-C6ACDF0A2387}"/>
              </a:ext>
            </a:extLst>
          </p:cNvPr>
          <p:cNvSpPr>
            <a:spLocks noGrp="1"/>
          </p:cNvSpPr>
          <p:nvPr>
            <p:ph type="title"/>
          </p:nvPr>
        </p:nvSpPr>
        <p:spPr/>
        <p:txBody>
          <a:bodyPr/>
          <a:lstStyle/>
          <a:p>
            <a:r>
              <a:rPr lang="en-US"/>
              <a:t>Some images of our final project are</a:t>
            </a:r>
          </a:p>
        </p:txBody>
      </p:sp>
      <p:pic>
        <p:nvPicPr>
          <p:cNvPr id="4" name="Picture 4">
            <a:extLst>
              <a:ext uri="{FF2B5EF4-FFF2-40B4-BE49-F238E27FC236}">
                <a16:creationId xmlns:a16="http://schemas.microsoft.com/office/drawing/2014/main" id="{3B68EC07-1941-4216-992E-C1430EA8F40C}"/>
              </a:ext>
            </a:extLst>
          </p:cNvPr>
          <p:cNvPicPr>
            <a:picLocks noGrp="1" noChangeAspect="1"/>
          </p:cNvPicPr>
          <p:nvPr>
            <p:ph idx="1"/>
          </p:nvPr>
        </p:nvPicPr>
        <p:blipFill>
          <a:blip r:embed="rId2"/>
          <a:stretch>
            <a:fillRect/>
          </a:stretch>
        </p:blipFill>
        <p:spPr>
          <a:xfrm>
            <a:off x="242256" y="1628349"/>
            <a:ext cx="11635141" cy="5182586"/>
          </a:xfrm>
        </p:spPr>
      </p:pic>
    </p:spTree>
    <p:extLst>
      <p:ext uri="{BB962C8B-B14F-4D97-AF65-F5344CB8AC3E}">
        <p14:creationId xmlns:p14="http://schemas.microsoft.com/office/powerpoint/2010/main" val="934887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indoor&#10;&#10;Description automatically generated">
            <a:extLst>
              <a:ext uri="{FF2B5EF4-FFF2-40B4-BE49-F238E27FC236}">
                <a16:creationId xmlns:a16="http://schemas.microsoft.com/office/drawing/2014/main" id="{41B966ED-B2C5-4159-AD8F-BECA0F52FFF0}"/>
              </a:ext>
            </a:extLst>
          </p:cNvPr>
          <p:cNvPicPr>
            <a:picLocks noGrp="1" noChangeAspect="1"/>
          </p:cNvPicPr>
          <p:nvPr>
            <p:ph idx="1"/>
          </p:nvPr>
        </p:nvPicPr>
        <p:blipFill rotWithShape="1">
          <a:blip r:embed="rId3"/>
          <a:srcRect l="4521" r="15480"/>
          <a:stretch/>
        </p:blipFill>
        <p:spPr>
          <a:xfrm>
            <a:off x="20" y="10"/>
            <a:ext cx="12191980" cy="6857990"/>
          </a:xfrm>
          <a:prstGeom prst="rect">
            <a:avLst/>
          </a:prstGeom>
        </p:spPr>
      </p:pic>
    </p:spTree>
    <p:extLst>
      <p:ext uri="{BB962C8B-B14F-4D97-AF65-F5344CB8AC3E}">
        <p14:creationId xmlns:p14="http://schemas.microsoft.com/office/powerpoint/2010/main" val="39836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indoor&#10;&#10;Description automatically generated">
            <a:extLst>
              <a:ext uri="{FF2B5EF4-FFF2-40B4-BE49-F238E27FC236}">
                <a16:creationId xmlns:a16="http://schemas.microsoft.com/office/drawing/2014/main" id="{EC8FEFD0-6C73-4E46-BF47-27EF972A3E4A}"/>
              </a:ext>
            </a:extLst>
          </p:cNvPr>
          <p:cNvPicPr>
            <a:picLocks noGrp="1" noChangeAspect="1"/>
          </p:cNvPicPr>
          <p:nvPr>
            <p:ph idx="1"/>
          </p:nvPr>
        </p:nvPicPr>
        <p:blipFill rotWithShape="1">
          <a:blip r:embed="rId3"/>
          <a:srcRect l="6904" r="13096"/>
          <a:stretch/>
        </p:blipFill>
        <p:spPr>
          <a:xfrm>
            <a:off x="20" y="10"/>
            <a:ext cx="12191980" cy="6857990"/>
          </a:xfrm>
          <a:prstGeom prst="rect">
            <a:avLst/>
          </a:prstGeom>
        </p:spPr>
      </p:pic>
    </p:spTree>
    <p:extLst>
      <p:ext uri="{BB962C8B-B14F-4D97-AF65-F5344CB8AC3E}">
        <p14:creationId xmlns:p14="http://schemas.microsoft.com/office/powerpoint/2010/main" val="1958345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5">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6">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8" name="Rectangle 18">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3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5">
              <a:alphaModFix amt="5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DIY Project 4 #iitkharagpur #AVC">
            <a:hlinkClick r:id="" action="ppaction://media"/>
            <a:extLst>
              <a:ext uri="{FF2B5EF4-FFF2-40B4-BE49-F238E27FC236}">
                <a16:creationId xmlns:a16="http://schemas.microsoft.com/office/drawing/2014/main" id="{92AF9E43-CA34-417E-9CD8-F8F08FC6EF35}"/>
              </a:ext>
            </a:extLst>
          </p:cNvPr>
          <p:cNvPicPr>
            <a:picLocks noRot="1" noChangeAspect="1"/>
          </p:cNvPicPr>
          <p:nvPr>
            <a:videoFile r:link="rId1"/>
          </p:nvPr>
        </p:nvPicPr>
        <p:blipFill>
          <a:blip r:embed="rId7"/>
          <a:stretch>
            <a:fillRect/>
          </a:stretch>
        </p:blipFill>
        <p:spPr>
          <a:xfrm>
            <a:off x="443221" y="478092"/>
            <a:ext cx="11305556" cy="5957844"/>
          </a:xfrm>
          <a:prstGeom prst="rect">
            <a:avLst/>
          </a:prstGeom>
        </p:spPr>
      </p:pic>
      <p:sp>
        <p:nvSpPr>
          <p:cNvPr id="20" name="TextBox 19">
            <a:extLst>
              <a:ext uri="{FF2B5EF4-FFF2-40B4-BE49-F238E27FC236}">
                <a16:creationId xmlns:a16="http://schemas.microsoft.com/office/drawing/2014/main" id="{0459666E-EB8B-4263-9EB1-C65AA7DB377B}"/>
              </a:ext>
            </a:extLst>
          </p:cNvPr>
          <p:cNvSpPr txBox="1"/>
          <p:nvPr/>
        </p:nvSpPr>
        <p:spPr>
          <a:xfrm>
            <a:off x="1572746" y="1495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ea typeface="+mn-lt"/>
                <a:cs typeface="+mn-lt"/>
              </a:rPr>
              <a:t>HERE IS OUR VIDEO</a:t>
            </a:r>
            <a:endParaRPr lang="en-US"/>
          </a:p>
        </p:txBody>
      </p:sp>
    </p:spTree>
    <p:extLst>
      <p:ext uri="{BB962C8B-B14F-4D97-AF65-F5344CB8AC3E}">
        <p14:creationId xmlns:p14="http://schemas.microsoft.com/office/powerpoint/2010/main" val="1982076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2AC580-060B-4A20-8112-86025D203480}"/>
              </a:ext>
            </a:extLst>
          </p:cNvPr>
          <p:cNvSpPr txBox="1"/>
          <p:nvPr/>
        </p:nvSpPr>
        <p:spPr>
          <a:xfrm>
            <a:off x="646111" y="452718"/>
            <a:ext cx="9404723" cy="140053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0"/>
              </a:spcBef>
              <a:spcAft>
                <a:spcPts val="600"/>
              </a:spcAft>
            </a:pPr>
            <a:r>
              <a:rPr lang="en-US" sz="4200">
                <a:solidFill>
                  <a:schemeClr val="tx2"/>
                </a:solidFill>
                <a:latin typeface="+mj-lt"/>
                <a:ea typeface="+mj-ea"/>
                <a:cs typeface="+mj-cs"/>
              </a:rPr>
              <a:t>Contributions by Team Members</a:t>
            </a:r>
          </a:p>
        </p:txBody>
      </p:sp>
      <p:graphicFrame>
        <p:nvGraphicFramePr>
          <p:cNvPr id="15" name="TextBox 12">
            <a:extLst>
              <a:ext uri="{FF2B5EF4-FFF2-40B4-BE49-F238E27FC236}">
                <a16:creationId xmlns:a16="http://schemas.microsoft.com/office/drawing/2014/main" id="{04290049-1EB9-41EE-8C94-76F7655B0207}"/>
              </a:ext>
            </a:extLst>
          </p:cNvPr>
          <p:cNvGraphicFramePr/>
          <p:nvPr>
            <p:extLst>
              <p:ext uri="{D42A27DB-BD31-4B8C-83A1-F6EECF244321}">
                <p14:modId xmlns:p14="http://schemas.microsoft.com/office/powerpoint/2010/main" val="1104901945"/>
              </p:ext>
            </p:extLst>
          </p:nvPr>
        </p:nvGraphicFramePr>
        <p:xfrm>
          <a:off x="836611" y="1915967"/>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583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D624B4B-2935-470E-9BB3-09BC97740D75}"/>
              </a:ext>
            </a:extLst>
          </p:cNvPr>
          <p:cNvSpPr>
            <a:spLocks noGrp="1"/>
          </p:cNvSpPr>
          <p:nvPr>
            <p:ph type="title"/>
          </p:nvPr>
        </p:nvSpPr>
        <p:spPr>
          <a:xfrm>
            <a:off x="1069848" y="464580"/>
            <a:ext cx="10058400" cy="1609344"/>
          </a:xfrm>
        </p:spPr>
        <p:txBody>
          <a:bodyPr>
            <a:normAutofit/>
          </a:bodyPr>
          <a:lstStyle/>
          <a:p>
            <a:r>
              <a:rPr lang="en-US"/>
              <a:t>Aim: To make an automated vacuum cleaner(AVC)</a:t>
            </a:r>
          </a:p>
        </p:txBody>
      </p:sp>
      <p:sp>
        <p:nvSpPr>
          <p:cNvPr id="3" name="Content Placeholder 2">
            <a:extLst>
              <a:ext uri="{FF2B5EF4-FFF2-40B4-BE49-F238E27FC236}">
                <a16:creationId xmlns:a16="http://schemas.microsoft.com/office/drawing/2014/main" id="{54AC58E7-74E4-4DC4-9C2E-4E171D10CA6D}"/>
              </a:ext>
            </a:extLst>
          </p:cNvPr>
          <p:cNvSpPr>
            <a:spLocks noGrp="1"/>
          </p:cNvSpPr>
          <p:nvPr>
            <p:ph idx="1"/>
          </p:nvPr>
        </p:nvSpPr>
        <p:spPr>
          <a:xfrm>
            <a:off x="909427" y="2280307"/>
            <a:ext cx="10394576" cy="5084434"/>
          </a:xfrm>
        </p:spPr>
        <p:txBody>
          <a:bodyPr vert="horz" lIns="0" tIns="45720" rIns="0" bIns="45720" rtlCol="0" anchor="t">
            <a:normAutofit lnSpcReduction="10000"/>
          </a:bodyPr>
          <a:lstStyle/>
          <a:p>
            <a:pPr marL="0" indent="0">
              <a:buNone/>
            </a:pPr>
            <a:r>
              <a:rPr lang="en-US">
                <a:ea typeface="+mn-lt"/>
                <a:cs typeface="+mn-lt"/>
              </a:rPr>
              <a:t>In daily life, aspects of a clean house is very important to every individual among the community. Nowadays, some of individuals think that is difficult for them to make sure their house is always in clean conditions. This is because, they are too busy in their daily routine and do not have time to clean their house. Besides that, most of them also consider that all the cleaning jobs will take a long time and use a lot of energy. All this can be changed using ‘ Automated Vacuum Cleaner’. With the creation of this project, cleaning job becomes more easier compared to before. We do have some vacuum cleaners available in the market, but they are very expensive averaging from 15-30k which an average household cannot afford. Also, despite being so expensive these devices are not fully automated i.e., they still need a lot of manual effort for them to function. To tackle and resolve this problem our group has produced an automated vacuum cleaner. Our Automated Vacuum Cleaner is designed to make cleaning process easier and cheaper. The main objective of this project is to design and implement an automated vacuum cleaner by using Arduino Uno, Motor Shield, Gear Motors, Ultrasonic Sensor, a plastic bottle, and a HC-05 Bluetooth Module and to achieve the goal of this project the whole circuitry powered by a 11.1V lithium battery. This vacuum cleaner will have several criteria that are user-friendly</a:t>
            </a:r>
            <a:r>
              <a:rPr lang="en-US"/>
              <a:t> This will enable us to help us to solve many modern household problems and our AVC not only will be able to clean in domestic houses, but it also could be used in schools and hospitals.</a:t>
            </a:r>
          </a:p>
        </p:txBody>
      </p:sp>
      <p:sp>
        <p:nvSpPr>
          <p:cNvPr id="20"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1225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43B9E93-5D00-4D58-A9C2-C3F8D2C99938}"/>
              </a:ext>
            </a:extLst>
          </p:cNvPr>
          <p:cNvSpPr>
            <a:spLocks noGrp="1"/>
          </p:cNvSpPr>
          <p:nvPr>
            <p:ph type="title"/>
          </p:nvPr>
        </p:nvSpPr>
        <p:spPr>
          <a:xfrm>
            <a:off x="1069848" y="484632"/>
            <a:ext cx="10058400" cy="1609344"/>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2609C6AA-9D9F-400B-B278-A5ECFF4284A2}"/>
              </a:ext>
            </a:extLst>
          </p:cNvPr>
          <p:cNvSpPr>
            <a:spLocks noGrp="1"/>
          </p:cNvSpPr>
          <p:nvPr>
            <p:ph idx="1"/>
          </p:nvPr>
        </p:nvSpPr>
        <p:spPr>
          <a:xfrm>
            <a:off x="1069848" y="2320412"/>
            <a:ext cx="10058400" cy="3851787"/>
          </a:xfrm>
        </p:spPr>
        <p:txBody>
          <a:bodyPr vert="horz" lIns="91440" tIns="45720" rIns="91440" bIns="45720" rtlCol="0" anchor="t">
            <a:normAutofit/>
          </a:bodyPr>
          <a:lstStyle/>
          <a:p>
            <a:r>
              <a:rPr lang="en-US">
                <a:ea typeface="+mn-lt"/>
                <a:cs typeface="+mn-lt"/>
              </a:rPr>
              <a:t>After all the work which was done it is confident to say that this Automated Vacuum Cleaner gives a lot benefits not to just us , but also to the environment in general . Plus , with the convenience and user-friendly nature that the AVC offers to the people , it helps immensely especially in process of cleaning in the house be it on any sort of surface. We believe that our project has immense potential for the future. We can hopefully make more upgradations to the AVC such as adding more Ultrasonic sensors enabling it to detect obstacles from all sides and thus making it multi directional. We also look to increase the storage tank and the size of the entire model such that it can be used at a large scale. All the upgrades and improvements will be made so that this project could give more benefits and advantages . Hence, hope that this project could expand even more throughout all the upcoming generations. </a:t>
            </a:r>
            <a:endParaRPr lang="en-US"/>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9710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F903-8E1A-4D32-A412-28A9061D4341}"/>
              </a:ext>
            </a:extLst>
          </p:cNvPr>
          <p:cNvSpPr>
            <a:spLocks noGrp="1"/>
          </p:cNvSpPr>
          <p:nvPr>
            <p:ph type="title"/>
          </p:nvPr>
        </p:nvSpPr>
        <p:spPr>
          <a:xfrm>
            <a:off x="1127229" y="118713"/>
            <a:ext cx="9692640" cy="1325562"/>
          </a:xfrm>
        </p:spPr>
        <p:txBody>
          <a:bodyPr/>
          <a:lstStyle/>
          <a:p>
            <a:r>
              <a:rPr lang="en-US"/>
              <a:t>Components used in our project</a:t>
            </a:r>
          </a:p>
        </p:txBody>
      </p:sp>
      <p:pic>
        <p:nvPicPr>
          <p:cNvPr id="8" name="Picture 8">
            <a:extLst>
              <a:ext uri="{FF2B5EF4-FFF2-40B4-BE49-F238E27FC236}">
                <a16:creationId xmlns:a16="http://schemas.microsoft.com/office/drawing/2014/main" id="{BEB518ED-E0EA-4454-AE48-FB0183CA5E25}"/>
              </a:ext>
            </a:extLst>
          </p:cNvPr>
          <p:cNvPicPr>
            <a:picLocks noChangeAspect="1"/>
          </p:cNvPicPr>
          <p:nvPr/>
        </p:nvPicPr>
        <p:blipFill>
          <a:blip r:embed="rId2"/>
          <a:stretch>
            <a:fillRect/>
          </a:stretch>
        </p:blipFill>
        <p:spPr>
          <a:xfrm>
            <a:off x="3051448" y="4558528"/>
            <a:ext cx="3540369" cy="2572230"/>
          </a:xfrm>
          <a:prstGeom prst="rect">
            <a:avLst/>
          </a:prstGeom>
        </p:spPr>
      </p:pic>
      <p:sp>
        <p:nvSpPr>
          <p:cNvPr id="12" name="TextBox 11">
            <a:extLst>
              <a:ext uri="{FF2B5EF4-FFF2-40B4-BE49-F238E27FC236}">
                <a16:creationId xmlns:a16="http://schemas.microsoft.com/office/drawing/2014/main" id="{2CE870F8-9B68-4DE4-AB3D-C1188DDE8E88}"/>
              </a:ext>
            </a:extLst>
          </p:cNvPr>
          <p:cNvSpPr txBox="1"/>
          <p:nvPr/>
        </p:nvSpPr>
        <p:spPr>
          <a:xfrm>
            <a:off x="565983" y="153486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ARDUINO UNO R3</a:t>
            </a:r>
          </a:p>
        </p:txBody>
      </p:sp>
      <p:pic>
        <p:nvPicPr>
          <p:cNvPr id="13" name="Picture 13">
            <a:extLst>
              <a:ext uri="{FF2B5EF4-FFF2-40B4-BE49-F238E27FC236}">
                <a16:creationId xmlns:a16="http://schemas.microsoft.com/office/drawing/2014/main" id="{B62EFEC0-C644-45F7-8DAC-9B2E358F941C}"/>
              </a:ext>
            </a:extLst>
          </p:cNvPr>
          <p:cNvPicPr>
            <a:picLocks noChangeAspect="1"/>
          </p:cNvPicPr>
          <p:nvPr/>
        </p:nvPicPr>
        <p:blipFill>
          <a:blip r:embed="rId3"/>
          <a:stretch>
            <a:fillRect/>
          </a:stretch>
        </p:blipFill>
        <p:spPr>
          <a:xfrm>
            <a:off x="5039198" y="1036458"/>
            <a:ext cx="3305907" cy="3305907"/>
          </a:xfrm>
          <a:prstGeom prst="rect">
            <a:avLst/>
          </a:prstGeom>
        </p:spPr>
      </p:pic>
      <p:sp>
        <p:nvSpPr>
          <p:cNvPr id="14" name="TextBox 13">
            <a:extLst>
              <a:ext uri="{FF2B5EF4-FFF2-40B4-BE49-F238E27FC236}">
                <a16:creationId xmlns:a16="http://schemas.microsoft.com/office/drawing/2014/main" id="{C5730608-6F92-4704-9C6A-BFA942B6FC8C}"/>
              </a:ext>
            </a:extLst>
          </p:cNvPr>
          <p:cNvSpPr txBox="1"/>
          <p:nvPr/>
        </p:nvSpPr>
        <p:spPr>
          <a:xfrm>
            <a:off x="563915" y="2159115"/>
            <a:ext cx="376310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Arduino Uno R3 is a microcontroller board based on a removable, dual-inline-package (DIP) ATmega328 AVR microcontroller. It has 20 digital input/output pins (of which 6 can be used as </a:t>
            </a:r>
            <a:r>
              <a:rPr lang="en-US" b="1">
                <a:ea typeface="+mn-lt"/>
                <a:cs typeface="+mn-lt"/>
              </a:rPr>
              <a:t>PWM outputs</a:t>
            </a:r>
            <a:r>
              <a:rPr lang="en-US">
                <a:ea typeface="+mn-lt"/>
                <a:cs typeface="+mn-lt"/>
              </a:rPr>
              <a:t> and 6 can be used as analog inputs).</a:t>
            </a:r>
            <a:endParaRPr lang="en-US"/>
          </a:p>
        </p:txBody>
      </p:sp>
      <p:sp>
        <p:nvSpPr>
          <p:cNvPr id="15" name="TextBox 14">
            <a:extLst>
              <a:ext uri="{FF2B5EF4-FFF2-40B4-BE49-F238E27FC236}">
                <a16:creationId xmlns:a16="http://schemas.microsoft.com/office/drawing/2014/main" id="{1AD03553-6973-44D1-BF30-7F7433A04C36}"/>
              </a:ext>
            </a:extLst>
          </p:cNvPr>
          <p:cNvSpPr txBox="1"/>
          <p:nvPr/>
        </p:nvSpPr>
        <p:spPr>
          <a:xfrm>
            <a:off x="566113" y="487279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MOTOR DRIVER STEPPER SERVO SHIELD</a:t>
            </a:r>
          </a:p>
        </p:txBody>
      </p:sp>
      <p:sp>
        <p:nvSpPr>
          <p:cNvPr id="17" name="TextBox 16">
            <a:extLst>
              <a:ext uri="{FF2B5EF4-FFF2-40B4-BE49-F238E27FC236}">
                <a16:creationId xmlns:a16="http://schemas.microsoft.com/office/drawing/2014/main" id="{1E0B2F1C-35B4-4FA9-B574-E2C02BEAA4B0}"/>
              </a:ext>
            </a:extLst>
          </p:cNvPr>
          <p:cNvSpPr txBox="1"/>
          <p:nvPr/>
        </p:nvSpPr>
        <p:spPr>
          <a:xfrm>
            <a:off x="6863731" y="5039242"/>
            <a:ext cx="451338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a:t>
            </a:r>
            <a:r>
              <a:rPr lang="en-US">
                <a:ea typeface="+mn-lt"/>
                <a:cs typeface="+mn-lt"/>
              </a:rPr>
              <a:t> Motor Shield is equipped with two L293D motor drivers and offers 4 H-bridges. This shield supports up to 4 DC motors, 2 stepper motors or 2 servos and can be connected to your Arduino Uno or Mega.</a:t>
            </a:r>
            <a:r>
              <a:rPr lang="en-US"/>
              <a:t> to add text</a:t>
            </a:r>
          </a:p>
        </p:txBody>
      </p:sp>
    </p:spTree>
    <p:extLst>
      <p:ext uri="{BB962C8B-B14F-4D97-AF65-F5344CB8AC3E}">
        <p14:creationId xmlns:p14="http://schemas.microsoft.com/office/powerpoint/2010/main" val="61341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C12120D-1186-419E-BFB2-A870AF603562}"/>
              </a:ext>
            </a:extLst>
          </p:cNvPr>
          <p:cNvPicPr>
            <a:picLocks noChangeAspect="1"/>
          </p:cNvPicPr>
          <p:nvPr/>
        </p:nvPicPr>
        <p:blipFill>
          <a:blip r:embed="rId2"/>
          <a:stretch>
            <a:fillRect/>
          </a:stretch>
        </p:blipFill>
        <p:spPr>
          <a:xfrm>
            <a:off x="574431" y="4679491"/>
            <a:ext cx="2743200" cy="1638300"/>
          </a:xfrm>
          <a:prstGeom prst="rect">
            <a:avLst/>
          </a:prstGeom>
        </p:spPr>
      </p:pic>
      <p:pic>
        <p:nvPicPr>
          <p:cNvPr id="4" name="Picture 4" descr="A picture containing LEGO, toy&#10;&#10;Description automatically generated">
            <a:extLst>
              <a:ext uri="{FF2B5EF4-FFF2-40B4-BE49-F238E27FC236}">
                <a16:creationId xmlns:a16="http://schemas.microsoft.com/office/drawing/2014/main" id="{ECB47193-90BC-4F59-AB45-49A56D2679AD}"/>
              </a:ext>
            </a:extLst>
          </p:cNvPr>
          <p:cNvPicPr>
            <a:picLocks noChangeAspect="1"/>
          </p:cNvPicPr>
          <p:nvPr/>
        </p:nvPicPr>
        <p:blipFill>
          <a:blip r:embed="rId3"/>
          <a:stretch>
            <a:fillRect/>
          </a:stretch>
        </p:blipFill>
        <p:spPr>
          <a:xfrm>
            <a:off x="6501136" y="58356"/>
            <a:ext cx="3223846" cy="3672253"/>
          </a:xfrm>
          <a:prstGeom prst="rect">
            <a:avLst/>
          </a:prstGeom>
        </p:spPr>
      </p:pic>
      <p:sp>
        <p:nvSpPr>
          <p:cNvPr id="5" name="TextBox 4">
            <a:extLst>
              <a:ext uri="{FF2B5EF4-FFF2-40B4-BE49-F238E27FC236}">
                <a16:creationId xmlns:a16="http://schemas.microsoft.com/office/drawing/2014/main" id="{04C2307F-E83A-4FA1-8A49-83032672C65E}"/>
              </a:ext>
            </a:extLst>
          </p:cNvPr>
          <p:cNvSpPr txBox="1"/>
          <p:nvPr/>
        </p:nvSpPr>
        <p:spPr>
          <a:xfrm>
            <a:off x="1179549" y="14860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 GEAR MOTOR WITH WHEELS</a:t>
            </a:r>
          </a:p>
        </p:txBody>
      </p:sp>
      <p:sp>
        <p:nvSpPr>
          <p:cNvPr id="6" name="TextBox 5">
            <a:extLst>
              <a:ext uri="{FF2B5EF4-FFF2-40B4-BE49-F238E27FC236}">
                <a16:creationId xmlns:a16="http://schemas.microsoft.com/office/drawing/2014/main" id="{239E1542-AD1B-474C-95B5-CC4B4E50BB5D}"/>
              </a:ext>
            </a:extLst>
          </p:cNvPr>
          <p:cNvSpPr txBox="1"/>
          <p:nvPr/>
        </p:nvSpPr>
        <p:spPr>
          <a:xfrm>
            <a:off x="571974" y="4024077"/>
            <a:ext cx="4935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4. ULTRASONIC SENSOR</a:t>
            </a:r>
          </a:p>
        </p:txBody>
      </p:sp>
      <p:sp>
        <p:nvSpPr>
          <p:cNvPr id="7" name="TextBox 6">
            <a:extLst>
              <a:ext uri="{FF2B5EF4-FFF2-40B4-BE49-F238E27FC236}">
                <a16:creationId xmlns:a16="http://schemas.microsoft.com/office/drawing/2014/main" id="{94398189-B185-4B71-A0BE-991BF8D8B819}"/>
              </a:ext>
            </a:extLst>
          </p:cNvPr>
          <p:cNvSpPr txBox="1"/>
          <p:nvPr/>
        </p:nvSpPr>
        <p:spPr>
          <a:xfrm>
            <a:off x="860871" y="872248"/>
            <a:ext cx="405618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Four sets of DC motors and wheels, it has an anti-interference ability.</a:t>
            </a:r>
          </a:p>
          <a:p>
            <a:pPr marL="285750" indent="-285750">
              <a:buFont typeface="Arial"/>
              <a:buChar char="•"/>
            </a:pPr>
            <a:r>
              <a:rPr lang="en-US">
                <a:ea typeface="+mn-lt"/>
                <a:cs typeface="+mn-lt"/>
              </a:rPr>
              <a:t>Ideal for robotic platforms, line-tracing robots, etc.</a:t>
            </a:r>
          </a:p>
          <a:p>
            <a:pPr marL="285750" indent="-285750">
              <a:buFont typeface="Arial"/>
              <a:buChar char="•"/>
            </a:pPr>
            <a:r>
              <a:rPr lang="en-US">
                <a:ea typeface="+mn-lt"/>
                <a:cs typeface="+mn-lt"/>
              </a:rPr>
              <a:t>The wheel can be mounted on either side.</a:t>
            </a:r>
          </a:p>
          <a:p>
            <a:pPr marL="285750" indent="-285750">
              <a:buFont typeface="Arial"/>
              <a:buChar char="•"/>
            </a:pPr>
            <a:r>
              <a:rPr lang="en-US">
                <a:ea typeface="+mn-lt"/>
                <a:cs typeface="+mn-lt"/>
              </a:rPr>
              <a:t>The gear motor works well between DC 3V and 6V.</a:t>
            </a:r>
          </a:p>
          <a:p>
            <a:endParaRPr lang="en-US"/>
          </a:p>
        </p:txBody>
      </p:sp>
      <p:sp>
        <p:nvSpPr>
          <p:cNvPr id="8" name="TextBox 7">
            <a:extLst>
              <a:ext uri="{FF2B5EF4-FFF2-40B4-BE49-F238E27FC236}">
                <a16:creationId xmlns:a16="http://schemas.microsoft.com/office/drawing/2014/main" id="{7FE66593-28D0-42CC-B22F-6D9A8F61B19C}"/>
              </a:ext>
            </a:extLst>
          </p:cNvPr>
          <p:cNvSpPr txBox="1"/>
          <p:nvPr/>
        </p:nvSpPr>
        <p:spPr>
          <a:xfrm>
            <a:off x="3921068" y="3979337"/>
            <a:ext cx="627184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a:t>
            </a:r>
            <a:r>
              <a:rPr lang="en-US" err="1"/>
              <a:t>Kitronik</a:t>
            </a:r>
            <a:r>
              <a:rPr lang="en-US">
                <a:ea typeface="+mn-lt"/>
                <a:cs typeface="+mn-lt"/>
              </a:rPr>
              <a:t> ultrasonic distance sensor HC-SR04 5V version has been specially selected to work on the voltage range typically found with the Arduino range of products. Each HC-SR04 module includes an ultrasonic transmitter, a receiver and a control circuit.</a:t>
            </a:r>
            <a:endParaRPr lang="en-US"/>
          </a:p>
          <a:p>
            <a:r>
              <a:rPr lang="en-US">
                <a:ea typeface="+mn-lt"/>
                <a:cs typeface="+mn-lt"/>
              </a:rPr>
              <a:t>This economical sensor provides 2cm to 400cm of non-contact measurement functionality</a:t>
            </a:r>
            <a:br>
              <a:rPr lang="en-US">
                <a:ea typeface="+mn-lt"/>
                <a:cs typeface="+mn-lt"/>
              </a:rPr>
            </a:br>
            <a:r>
              <a:rPr lang="en-US">
                <a:ea typeface="+mn-lt"/>
                <a:cs typeface="+mn-lt"/>
              </a:rPr>
              <a:t>It offers ranging accuracy that can reach up to 3mm</a:t>
            </a:r>
            <a:endParaRPr lang="en-US"/>
          </a:p>
          <a:p>
            <a:r>
              <a:rPr lang="en-US"/>
              <a:t> to add text.</a:t>
            </a:r>
          </a:p>
        </p:txBody>
      </p:sp>
    </p:spTree>
    <p:extLst>
      <p:ext uri="{BB962C8B-B14F-4D97-AF65-F5344CB8AC3E}">
        <p14:creationId xmlns:p14="http://schemas.microsoft.com/office/powerpoint/2010/main" val="110369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E54B486-2938-4347-AABC-23B287144124}"/>
              </a:ext>
            </a:extLst>
          </p:cNvPr>
          <p:cNvPicPr>
            <a:picLocks noChangeAspect="1"/>
          </p:cNvPicPr>
          <p:nvPr/>
        </p:nvPicPr>
        <p:blipFill>
          <a:blip r:embed="rId2"/>
          <a:stretch>
            <a:fillRect/>
          </a:stretch>
        </p:blipFill>
        <p:spPr>
          <a:xfrm>
            <a:off x="3958873" y="99558"/>
            <a:ext cx="3666909" cy="3666909"/>
          </a:xfrm>
          <a:prstGeom prst="rect">
            <a:avLst/>
          </a:prstGeom>
        </p:spPr>
      </p:pic>
      <p:sp>
        <p:nvSpPr>
          <p:cNvPr id="3" name="TextBox 2">
            <a:extLst>
              <a:ext uri="{FF2B5EF4-FFF2-40B4-BE49-F238E27FC236}">
                <a16:creationId xmlns:a16="http://schemas.microsoft.com/office/drawing/2014/main" id="{44690734-7E7A-49D6-9172-856DEEF53AE7}"/>
              </a:ext>
            </a:extLst>
          </p:cNvPr>
          <p:cNvSpPr txBox="1"/>
          <p:nvPr/>
        </p:nvSpPr>
        <p:spPr>
          <a:xfrm>
            <a:off x="1004455" y="1056142"/>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5. A 6V Motor which is needed to generate vacuum in our bottle.</a:t>
            </a:r>
          </a:p>
          <a:p>
            <a:endParaRPr lang="en-US"/>
          </a:p>
        </p:txBody>
      </p:sp>
      <p:sp>
        <p:nvSpPr>
          <p:cNvPr id="4" name="TextBox 3">
            <a:extLst>
              <a:ext uri="{FF2B5EF4-FFF2-40B4-BE49-F238E27FC236}">
                <a16:creationId xmlns:a16="http://schemas.microsoft.com/office/drawing/2014/main" id="{70D4B59C-206C-42D5-8080-7FA68121A222}"/>
              </a:ext>
            </a:extLst>
          </p:cNvPr>
          <p:cNvSpPr txBox="1"/>
          <p:nvPr/>
        </p:nvSpPr>
        <p:spPr>
          <a:xfrm>
            <a:off x="998660" y="275712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6. A lithium-Ion Battery which is used to power the device</a:t>
            </a:r>
          </a:p>
        </p:txBody>
      </p:sp>
      <p:pic>
        <p:nvPicPr>
          <p:cNvPr id="5" name="Picture 5">
            <a:extLst>
              <a:ext uri="{FF2B5EF4-FFF2-40B4-BE49-F238E27FC236}">
                <a16:creationId xmlns:a16="http://schemas.microsoft.com/office/drawing/2014/main" id="{9434A07B-0217-42D0-B181-05F496984645}"/>
              </a:ext>
            </a:extLst>
          </p:cNvPr>
          <p:cNvPicPr>
            <a:picLocks noChangeAspect="1"/>
          </p:cNvPicPr>
          <p:nvPr/>
        </p:nvPicPr>
        <p:blipFill>
          <a:blip r:embed="rId3"/>
          <a:stretch>
            <a:fillRect/>
          </a:stretch>
        </p:blipFill>
        <p:spPr>
          <a:xfrm>
            <a:off x="8213739" y="1806432"/>
            <a:ext cx="3157472" cy="2963093"/>
          </a:xfrm>
          <a:prstGeom prst="rect">
            <a:avLst/>
          </a:prstGeom>
        </p:spPr>
      </p:pic>
      <p:pic>
        <p:nvPicPr>
          <p:cNvPr id="6" name="Picture 6" descr="A picture containing text, envelope&#10;&#10;Description automatically generated">
            <a:extLst>
              <a:ext uri="{FF2B5EF4-FFF2-40B4-BE49-F238E27FC236}">
                <a16:creationId xmlns:a16="http://schemas.microsoft.com/office/drawing/2014/main" id="{D55FA04E-6247-424F-AC9A-38BEEA58B76D}"/>
              </a:ext>
            </a:extLst>
          </p:cNvPr>
          <p:cNvPicPr>
            <a:picLocks noChangeAspect="1"/>
          </p:cNvPicPr>
          <p:nvPr/>
        </p:nvPicPr>
        <p:blipFill>
          <a:blip r:embed="rId4"/>
          <a:stretch>
            <a:fillRect/>
          </a:stretch>
        </p:blipFill>
        <p:spPr>
          <a:xfrm>
            <a:off x="3739661" y="3209960"/>
            <a:ext cx="3673288" cy="3408157"/>
          </a:xfrm>
          <a:prstGeom prst="rect">
            <a:avLst/>
          </a:prstGeom>
        </p:spPr>
      </p:pic>
      <p:sp>
        <p:nvSpPr>
          <p:cNvPr id="7" name="TextBox 6">
            <a:extLst>
              <a:ext uri="{FF2B5EF4-FFF2-40B4-BE49-F238E27FC236}">
                <a16:creationId xmlns:a16="http://schemas.microsoft.com/office/drawing/2014/main" id="{DB06359F-6F2F-4B29-B3F9-FA25B6A9C350}"/>
              </a:ext>
            </a:extLst>
          </p:cNvPr>
          <p:cNvSpPr txBox="1"/>
          <p:nvPr/>
        </p:nvSpPr>
        <p:spPr>
          <a:xfrm>
            <a:off x="867508" y="4700954"/>
            <a:ext cx="24501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7.Acrylic or Wooden Sheet</a:t>
            </a:r>
          </a:p>
        </p:txBody>
      </p:sp>
    </p:spTree>
    <p:extLst>
      <p:ext uri="{BB962C8B-B14F-4D97-AF65-F5344CB8AC3E}">
        <p14:creationId xmlns:p14="http://schemas.microsoft.com/office/powerpoint/2010/main" val="506973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text&#10;&#10;Description automatically generated">
            <a:extLst>
              <a:ext uri="{FF2B5EF4-FFF2-40B4-BE49-F238E27FC236}">
                <a16:creationId xmlns:a16="http://schemas.microsoft.com/office/drawing/2014/main" id="{39133CEB-6BD4-4800-80C0-F3A5888C35E1}"/>
              </a:ext>
            </a:extLst>
          </p:cNvPr>
          <p:cNvPicPr>
            <a:picLocks noChangeAspect="1"/>
          </p:cNvPicPr>
          <p:nvPr/>
        </p:nvPicPr>
        <p:blipFill>
          <a:blip r:embed="rId2"/>
          <a:stretch>
            <a:fillRect/>
          </a:stretch>
        </p:blipFill>
        <p:spPr>
          <a:xfrm>
            <a:off x="6093622" y="80707"/>
            <a:ext cx="4957313" cy="3809295"/>
          </a:xfrm>
          <a:prstGeom prst="rect">
            <a:avLst/>
          </a:prstGeom>
        </p:spPr>
      </p:pic>
      <p:sp>
        <p:nvSpPr>
          <p:cNvPr id="6" name="TextBox 5">
            <a:extLst>
              <a:ext uri="{FF2B5EF4-FFF2-40B4-BE49-F238E27FC236}">
                <a16:creationId xmlns:a16="http://schemas.microsoft.com/office/drawing/2014/main" id="{7E8BE6C4-BCC4-42A7-8238-630905B61D6C}"/>
              </a:ext>
            </a:extLst>
          </p:cNvPr>
          <p:cNvSpPr txBox="1"/>
          <p:nvPr/>
        </p:nvSpPr>
        <p:spPr>
          <a:xfrm>
            <a:off x="820173" y="46980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9. Servo Motor and Jumper wires</a:t>
            </a:r>
          </a:p>
        </p:txBody>
      </p:sp>
      <p:sp>
        <p:nvSpPr>
          <p:cNvPr id="7" name="TextBox 6">
            <a:extLst>
              <a:ext uri="{FF2B5EF4-FFF2-40B4-BE49-F238E27FC236}">
                <a16:creationId xmlns:a16="http://schemas.microsoft.com/office/drawing/2014/main" id="{2EF24C21-D80C-4898-88A2-1322356FC996}"/>
              </a:ext>
            </a:extLst>
          </p:cNvPr>
          <p:cNvSpPr txBox="1"/>
          <p:nvPr/>
        </p:nvSpPr>
        <p:spPr>
          <a:xfrm>
            <a:off x="713117" y="1446362"/>
            <a:ext cx="477146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Operating speed: 0.12second/ 60degree ( 4.8V no load)</a:t>
            </a:r>
            <a:endParaRPr lang="en-US"/>
          </a:p>
          <a:p>
            <a:pPr marL="285750" indent="-285750">
              <a:buFont typeface="Arial"/>
              <a:buChar char="•"/>
            </a:pPr>
            <a:r>
              <a:rPr lang="en-US">
                <a:ea typeface="+mn-lt"/>
                <a:cs typeface="+mn-lt"/>
              </a:rPr>
              <a:t>Stall Torque (4.8V): 17.5oz /in (1kg/cm)</a:t>
            </a:r>
            <a:endParaRPr lang="en-US"/>
          </a:p>
          <a:p>
            <a:pPr marL="285750" indent="-285750">
              <a:buFont typeface="Arial"/>
              <a:buChar char="•"/>
            </a:pPr>
            <a:r>
              <a:rPr lang="en-US">
                <a:ea typeface="+mn-lt"/>
                <a:cs typeface="+mn-lt"/>
              </a:rPr>
              <a:t>Operating voltage: 3.0V~7.2V</a:t>
            </a:r>
            <a:endParaRPr lang="en-US"/>
          </a:p>
          <a:p>
            <a:pPr marL="285750" indent="-285750">
              <a:buFont typeface="Arial"/>
              <a:buChar char="•"/>
            </a:pPr>
            <a:r>
              <a:rPr lang="en-US">
                <a:ea typeface="+mn-lt"/>
                <a:cs typeface="+mn-lt"/>
              </a:rPr>
              <a:t>Temperature range: -30 to +60</a:t>
            </a:r>
            <a:endParaRPr lang="en-US"/>
          </a:p>
          <a:p>
            <a:pPr marL="285750" indent="-285750">
              <a:buFont typeface="Arial"/>
              <a:buChar char="•"/>
            </a:pPr>
            <a:r>
              <a:rPr lang="en-US">
                <a:ea typeface="+mn-lt"/>
                <a:cs typeface="+mn-lt"/>
              </a:rPr>
              <a:t>Dead band width: 7usec</a:t>
            </a:r>
            <a:endParaRPr lang="en-US"/>
          </a:p>
          <a:p>
            <a:pPr algn="l"/>
            <a:endParaRPr lang="en-US"/>
          </a:p>
        </p:txBody>
      </p:sp>
      <p:sp>
        <p:nvSpPr>
          <p:cNvPr id="2" name="TextBox 1">
            <a:extLst>
              <a:ext uri="{FF2B5EF4-FFF2-40B4-BE49-F238E27FC236}">
                <a16:creationId xmlns:a16="http://schemas.microsoft.com/office/drawing/2014/main" id="{5C04813B-0156-498D-BC07-385D0E61F3A9}"/>
              </a:ext>
            </a:extLst>
          </p:cNvPr>
          <p:cNvSpPr txBox="1"/>
          <p:nvPr/>
        </p:nvSpPr>
        <p:spPr>
          <a:xfrm>
            <a:off x="715108" y="369656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10. Upper Section of a Plastic Water Bottle</a:t>
            </a:r>
          </a:p>
        </p:txBody>
      </p:sp>
      <p:pic>
        <p:nvPicPr>
          <p:cNvPr id="3" name="Picture 7" descr="A picture containing table, indoor, wooden&#10;&#10;Description automatically generated">
            <a:extLst>
              <a:ext uri="{FF2B5EF4-FFF2-40B4-BE49-F238E27FC236}">
                <a16:creationId xmlns:a16="http://schemas.microsoft.com/office/drawing/2014/main" id="{A69A2B7E-1A5B-463E-8B2E-6434A9FEB14F}"/>
              </a:ext>
            </a:extLst>
          </p:cNvPr>
          <p:cNvPicPr>
            <a:picLocks noChangeAspect="1"/>
          </p:cNvPicPr>
          <p:nvPr/>
        </p:nvPicPr>
        <p:blipFill>
          <a:blip r:embed="rId3"/>
          <a:stretch>
            <a:fillRect/>
          </a:stretch>
        </p:blipFill>
        <p:spPr>
          <a:xfrm>
            <a:off x="6797487" y="3890577"/>
            <a:ext cx="3751383" cy="2905813"/>
          </a:xfrm>
          <a:prstGeom prst="rect">
            <a:avLst/>
          </a:prstGeom>
        </p:spPr>
      </p:pic>
      <p:sp>
        <p:nvSpPr>
          <p:cNvPr id="8" name="TextBox 7">
            <a:extLst>
              <a:ext uri="{FF2B5EF4-FFF2-40B4-BE49-F238E27FC236}">
                <a16:creationId xmlns:a16="http://schemas.microsoft.com/office/drawing/2014/main" id="{4B271DF3-0AFA-4D39-9AFD-89A6D2932CF6}"/>
              </a:ext>
            </a:extLst>
          </p:cNvPr>
          <p:cNvSpPr txBox="1"/>
          <p:nvPr/>
        </p:nvSpPr>
        <p:spPr>
          <a:xfrm>
            <a:off x="717306" y="4534029"/>
            <a:ext cx="41215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will be used to store the dirt collected by the nozzle of the vacuum cleaner</a:t>
            </a:r>
          </a:p>
        </p:txBody>
      </p:sp>
    </p:spTree>
    <p:extLst>
      <p:ext uri="{BB962C8B-B14F-4D97-AF65-F5344CB8AC3E}">
        <p14:creationId xmlns:p14="http://schemas.microsoft.com/office/powerpoint/2010/main" val="3050990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99D76892-18E3-49EE-9AA5-373970393941}"/>
              </a:ext>
            </a:extLst>
          </p:cNvPr>
          <p:cNvPicPr>
            <a:picLocks noChangeAspect="1"/>
          </p:cNvPicPr>
          <p:nvPr/>
        </p:nvPicPr>
        <p:blipFill>
          <a:blip r:embed="rId2"/>
          <a:stretch>
            <a:fillRect/>
          </a:stretch>
        </p:blipFill>
        <p:spPr>
          <a:xfrm>
            <a:off x="4309783" y="219635"/>
            <a:ext cx="5981699" cy="5981699"/>
          </a:xfrm>
          <a:prstGeom prst="rect">
            <a:avLst/>
          </a:prstGeom>
        </p:spPr>
      </p:pic>
      <p:sp>
        <p:nvSpPr>
          <p:cNvPr id="3" name="TextBox 2">
            <a:extLst>
              <a:ext uri="{FF2B5EF4-FFF2-40B4-BE49-F238E27FC236}">
                <a16:creationId xmlns:a16="http://schemas.microsoft.com/office/drawing/2014/main" id="{6D6F6C73-99BC-4044-BD47-42676BE7FB13}"/>
              </a:ext>
            </a:extLst>
          </p:cNvPr>
          <p:cNvSpPr txBox="1"/>
          <p:nvPr/>
        </p:nvSpPr>
        <p:spPr>
          <a:xfrm>
            <a:off x="354106" y="58942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11. HC-05 BLUETOOTH MODULE</a:t>
            </a:r>
          </a:p>
        </p:txBody>
      </p:sp>
      <p:sp>
        <p:nvSpPr>
          <p:cNvPr id="4" name="TextBox 3">
            <a:extLst>
              <a:ext uri="{FF2B5EF4-FFF2-40B4-BE49-F238E27FC236}">
                <a16:creationId xmlns:a16="http://schemas.microsoft.com/office/drawing/2014/main" id="{05B93F94-B1EB-4466-A590-8C70CAD2395C}"/>
              </a:ext>
            </a:extLst>
          </p:cNvPr>
          <p:cNvSpPr txBox="1"/>
          <p:nvPr/>
        </p:nvSpPr>
        <p:spPr>
          <a:xfrm>
            <a:off x="351304" y="1427069"/>
            <a:ext cx="385258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HC-05 Bluetooth Module is </a:t>
            </a:r>
            <a:r>
              <a:rPr lang="en-US" b="1">
                <a:ea typeface="+mn-lt"/>
                <a:cs typeface="+mn-lt"/>
              </a:rPr>
              <a:t>an easy to use Bluetooth SPP (Serial Port Protocol) module, designed for transparent wireless serial connection setup</a:t>
            </a:r>
            <a:r>
              <a:rPr lang="en-US">
                <a:ea typeface="+mn-lt"/>
                <a:cs typeface="+mn-lt"/>
              </a:rPr>
              <a:t>. Its communication is via serial communication which makes an easy way to interface with controller or PC.</a:t>
            </a:r>
            <a:endParaRPr lang="en-US"/>
          </a:p>
          <a:p>
            <a:pPr algn="l"/>
            <a:endParaRPr lang="en-US"/>
          </a:p>
        </p:txBody>
      </p:sp>
    </p:spTree>
    <p:extLst>
      <p:ext uri="{BB962C8B-B14F-4D97-AF65-F5344CB8AC3E}">
        <p14:creationId xmlns:p14="http://schemas.microsoft.com/office/powerpoint/2010/main" val="3641008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D4D6-1B77-4C0F-80A5-CF6354004BCF}"/>
              </a:ext>
            </a:extLst>
          </p:cNvPr>
          <p:cNvSpPr>
            <a:spLocks noGrp="1"/>
          </p:cNvSpPr>
          <p:nvPr>
            <p:ph type="title"/>
          </p:nvPr>
        </p:nvSpPr>
        <p:spPr>
          <a:xfrm>
            <a:off x="1069848" y="484632"/>
            <a:ext cx="10327341" cy="1889491"/>
          </a:xfrm>
        </p:spPr>
        <p:txBody>
          <a:bodyPr>
            <a:normAutofit/>
          </a:bodyPr>
          <a:lstStyle/>
          <a:p>
            <a:r>
              <a:rPr lang="en-US"/>
              <a:t>Work Plan</a:t>
            </a:r>
          </a:p>
        </p:txBody>
      </p:sp>
      <p:graphicFrame>
        <p:nvGraphicFramePr>
          <p:cNvPr id="12" name="Diagram 12">
            <a:extLst>
              <a:ext uri="{FF2B5EF4-FFF2-40B4-BE49-F238E27FC236}">
                <a16:creationId xmlns:a16="http://schemas.microsoft.com/office/drawing/2014/main" id="{94796866-B00B-4ED0-A6B2-AEFFE7E81B90}"/>
              </a:ext>
            </a:extLst>
          </p:cNvPr>
          <p:cNvGraphicFramePr/>
          <p:nvPr>
            <p:extLst>
              <p:ext uri="{D42A27DB-BD31-4B8C-83A1-F6EECF244321}">
                <p14:modId xmlns:p14="http://schemas.microsoft.com/office/powerpoint/2010/main" val="3251754560"/>
              </p:ext>
            </p:extLst>
          </p:nvPr>
        </p:nvGraphicFramePr>
        <p:xfrm>
          <a:off x="97023" y="2095261"/>
          <a:ext cx="11690352" cy="4571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9589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C595-D2C5-4899-916C-F8612060C527}"/>
              </a:ext>
            </a:extLst>
          </p:cNvPr>
          <p:cNvSpPr>
            <a:spLocks noGrp="1"/>
          </p:cNvSpPr>
          <p:nvPr>
            <p:ph type="title"/>
          </p:nvPr>
        </p:nvSpPr>
        <p:spPr/>
        <p:txBody>
          <a:bodyPr/>
          <a:lstStyle/>
          <a:p>
            <a:r>
              <a:rPr lang="en-US"/>
              <a:t>WEEKLY PROGRESs</a:t>
            </a:r>
          </a:p>
        </p:txBody>
      </p:sp>
      <p:graphicFrame>
        <p:nvGraphicFramePr>
          <p:cNvPr id="11" name="Diagram 11">
            <a:extLst>
              <a:ext uri="{FF2B5EF4-FFF2-40B4-BE49-F238E27FC236}">
                <a16:creationId xmlns:a16="http://schemas.microsoft.com/office/drawing/2014/main" id="{C3B6F6CA-1B49-4992-80CB-733723912F4A}"/>
              </a:ext>
            </a:extLst>
          </p:cNvPr>
          <p:cNvGraphicFramePr>
            <a:graphicFrameLocks noGrp="1"/>
          </p:cNvGraphicFramePr>
          <p:nvPr>
            <p:ph idx="1"/>
          </p:nvPr>
        </p:nvGraphicFramePr>
        <p:xfrm>
          <a:off x="1069975" y="2120900"/>
          <a:ext cx="10058400"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40529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981934E98173489746E228FF12B5BA" ma:contentTypeVersion="11" ma:contentTypeDescription="Create a new document." ma:contentTypeScope="" ma:versionID="5c6db561ca2162e7f21a7c5a0a37c46e">
  <xsd:schema xmlns:xsd="http://www.w3.org/2001/XMLSchema" xmlns:xs="http://www.w3.org/2001/XMLSchema" xmlns:p="http://schemas.microsoft.com/office/2006/metadata/properties" xmlns:ns2="6ca325fd-81d2-49a4-aaa2-86a56cea25b2" targetNamespace="http://schemas.microsoft.com/office/2006/metadata/properties" ma:root="true" ma:fieldsID="49bbbfa627f8109ecc4cfb70f0f67892" ns2:_="">
    <xsd:import namespace="6ca325fd-81d2-49a4-aaa2-86a56cea25b2"/>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a325fd-81d2-49a4-aaa2-86a56cea25b2"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6ca325fd-81d2-49a4-aaa2-86a56cea25b2" xsi:nil="true"/>
  </documentManagement>
</p:properties>
</file>

<file path=customXml/itemProps1.xml><?xml version="1.0" encoding="utf-8"?>
<ds:datastoreItem xmlns:ds="http://schemas.openxmlformats.org/officeDocument/2006/customXml" ds:itemID="{86EB9CC7-6E24-4791-9337-CFF43B8617A7}"/>
</file>

<file path=customXml/itemProps2.xml><?xml version="1.0" encoding="utf-8"?>
<ds:datastoreItem xmlns:ds="http://schemas.openxmlformats.org/officeDocument/2006/customXml" ds:itemID="{8B218DD0-6614-4529-BFBC-3F38F7129540}">
  <ds:schemaRefs>
    <ds:schemaRef ds:uri="http://schemas.microsoft.com/sharepoint/v3/contenttype/forms"/>
  </ds:schemaRefs>
</ds:datastoreItem>
</file>

<file path=customXml/itemProps3.xml><?xml version="1.0" encoding="utf-8"?>
<ds:datastoreItem xmlns:ds="http://schemas.openxmlformats.org/officeDocument/2006/customXml" ds:itemID="{BA84CD1C-509B-45D5-9023-11CA548F524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Wood Type</vt:lpstr>
      <vt:lpstr>DIY PROJECT  Team 22 </vt:lpstr>
      <vt:lpstr>Aim: To make an automated vacuum cleaner(AVC)</vt:lpstr>
      <vt:lpstr>Components used in our project</vt:lpstr>
      <vt:lpstr>PowerPoint Presentation</vt:lpstr>
      <vt:lpstr>PowerPoint Presentation</vt:lpstr>
      <vt:lpstr>PowerPoint Presentation</vt:lpstr>
      <vt:lpstr>PowerPoint Presentation</vt:lpstr>
      <vt:lpstr>Work Plan</vt:lpstr>
      <vt:lpstr>WEEKLY PROGRESs</vt:lpstr>
      <vt:lpstr>Progress via images</vt:lpstr>
      <vt:lpstr>PowerPoint Presentation</vt:lpstr>
      <vt:lpstr>PowerPoint Presentation</vt:lpstr>
      <vt:lpstr>PowerPoint Presentation</vt:lpstr>
      <vt:lpstr>Suggestions by OUR PROFESSORS</vt:lpstr>
      <vt:lpstr>Some images of our final project are</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cp:revision>
  <dcterms:created xsi:type="dcterms:W3CDTF">2022-01-31T17:55:21Z</dcterms:created>
  <dcterms:modified xsi:type="dcterms:W3CDTF">2022-03-08T03:55:20Z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0x01010060981934E98173489746E228FF12B5BA</vt:lpwstr>
  </property>
</Properties>
</file>